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7" r:id="rId4"/>
    <p:sldMasterId id="2147483698" r:id="rId5"/>
  </p:sldMasterIdLst>
  <p:notesMasterIdLst>
    <p:notesMasterId r:id="rId6"/>
  </p:notesMasterIdLst>
  <p:sldIdLst>
    <p:sldId id="256" r:id="rId7"/>
    <p:sldId id="257" r:id="rId8"/>
    <p:sldId id="258" r:id="rId9"/>
    <p:sldId id="259" r:id="rId10"/>
  </p:sldIdLst>
  <p:sldSz cy="5143500" cx="9144000"/>
  <p:notesSz cx="6858000" cy="9144000"/>
  <p:embeddedFontLst>
    <p:embeddedFont>
      <p:font typeface="Roboto Thin"/>
      <p:regular r:id="rId11"/>
      <p:bold r:id="rId12"/>
      <p:italic r:id="rId13"/>
      <p:boldItalic r:id="rId14"/>
    </p:embeddedFont>
    <p:embeddedFont>
      <p:font typeface="Roboto"/>
      <p:regular r:id="rId15"/>
      <p:bold r:id="rId16"/>
      <p:italic r:id="rId17"/>
      <p:boldItalic r:id="rId18"/>
    </p:embeddedFont>
    <p:embeddedFont>
      <p:font typeface="Sacramento"/>
      <p:regular r:id="rId19"/>
    </p:embeddedFont>
    <p:embeddedFont>
      <p:font typeface="Roboto Light"/>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font" Target="fonts/RobotoThin-regular.fntdata"/><Relationship Id="rId12" Type="http://schemas.openxmlformats.org/officeDocument/2006/relationships/font" Target="fonts/RobotoThin-bold.fntdata"/><Relationship Id="rId13" Type="http://schemas.openxmlformats.org/officeDocument/2006/relationships/font" Target="fonts/RobotoThin-italic.fntdata"/><Relationship Id="rId14" Type="http://schemas.openxmlformats.org/officeDocument/2006/relationships/font" Target="fonts/RobotoThin-boldItalic.fntdata"/><Relationship Id="rId15" Type="http://schemas.openxmlformats.org/officeDocument/2006/relationships/font" Target="fonts/Roboto-regular.fntdata"/><Relationship Id="rId16" Type="http://schemas.openxmlformats.org/officeDocument/2006/relationships/font" Target="fonts/Roboto-bold.fntdata"/><Relationship Id="rId17" Type="http://schemas.openxmlformats.org/officeDocument/2006/relationships/font" Target="fonts/Roboto-italic.fntdata"/><Relationship Id="rId18" Type="http://schemas.openxmlformats.org/officeDocument/2006/relationships/font" Target="fonts/Roboto-boldItalic.fntdata"/><Relationship Id="rId19" Type="http://schemas.openxmlformats.org/officeDocument/2006/relationships/font" Target="fonts/Sacramento-regular.fntdata"/><Relationship Id="rId20" Type="http://schemas.openxmlformats.org/officeDocument/2006/relationships/font" Target="fonts/RobotoLight-regular.fntdata"/><Relationship Id="rId21" Type="http://schemas.openxmlformats.org/officeDocument/2006/relationships/font" Target="fonts/RobotoLight-bold.fntdata"/><Relationship Id="rId22" Type="http://schemas.openxmlformats.org/officeDocument/2006/relationships/font" Target="fonts/RobotoLight-italic.fntdata"/><Relationship Id="rId23" Type="http://schemas.openxmlformats.org/officeDocument/2006/relationships/font" Target="fonts/RobotoLight-boldItalic.fntdata"/></Relationships>
</file>

<file path=ppt/media/image1.png>
</file>

<file path=ppt/media/image10.png>
</file>

<file path=ppt/media/image11.png>
</file>

<file path=ppt/media/image12.png>
</file>

<file path=ppt/media/image13.png>
</file>

<file path=ppt/media/image2.png>
</file>

<file path=ppt/media/image6.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3e3688d17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g33e3688d172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Before we start, I want to </a:t>
            </a:r>
            <a:r>
              <a:rPr b="0" i="0" lang="en">
                <a:solidFill>
                  <a:srgbClr val="4D4D4D"/>
                </a:solidFill>
                <a:latin typeface="Microsoft JhengHei"/>
                <a:ea typeface="Microsoft JhengHei"/>
                <a:cs typeface="Microsoft JhengHei"/>
                <a:sym typeface="Microsoft JhengHei"/>
              </a:rPr>
              <a:t>thank you (all) for being here. </a:t>
            </a:r>
            <a:endParaRPr/>
          </a:p>
          <a:p>
            <a:pPr indent="0" lvl="0" marL="0" rtl="0" algn="l">
              <a:spcBef>
                <a:spcPts val="0"/>
              </a:spcBef>
              <a:spcAft>
                <a:spcPts val="0"/>
              </a:spcAft>
              <a:buNone/>
            </a:pPr>
            <a:r>
              <a:rPr b="0" i="0" lang="en">
                <a:solidFill>
                  <a:srgbClr val="4D4D4D"/>
                </a:solidFill>
                <a:latin typeface="Microsoft JhengHei"/>
                <a:ea typeface="Microsoft JhengHei"/>
                <a:cs typeface="Microsoft JhengHei"/>
                <a:sym typeface="Microsoft JhengHei"/>
              </a:rPr>
              <a:t>It’s my pleasure to introduce myself to you.</a:t>
            </a:r>
            <a:endParaRPr/>
          </a:p>
        </p:txBody>
      </p:sp>
      <p:sp>
        <p:nvSpPr>
          <p:cNvPr id="212" name="Google Shape;212;g33e3688d172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3e3688d172_0_3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7" name="Google Shape;227;g33e3688d172_0_30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0" i="0" lang="en">
                <a:solidFill>
                  <a:srgbClr val="4D4D4D"/>
                </a:solidFill>
                <a:latin typeface="Microsoft JhengHei"/>
                <a:ea typeface="Microsoft JhengHei"/>
                <a:cs typeface="Microsoft JhengHei"/>
                <a:sym typeface="Microsoft JhengHei"/>
              </a:rPr>
              <a:t>I’ll </a:t>
            </a:r>
            <a:r>
              <a:rPr b="0" i="0" lang="en" sz="1800" u="sng">
                <a:latin typeface="Microsoft JhengHei"/>
                <a:ea typeface="Microsoft JhengHei"/>
                <a:cs typeface="Microsoft JhengHei"/>
                <a:sym typeface="Microsoft JhengHei"/>
              </a:rPr>
              <a:t>present </a:t>
            </a:r>
            <a:r>
              <a:rPr b="0" i="0" lang="en">
                <a:solidFill>
                  <a:srgbClr val="4D4D4D"/>
                </a:solidFill>
                <a:latin typeface="Microsoft JhengHei"/>
                <a:ea typeface="Microsoft JhengHei"/>
                <a:cs typeface="Microsoft JhengHei"/>
                <a:sym typeface="Microsoft JhengHei"/>
              </a:rPr>
              <a:t>for 20 mins:</a:t>
            </a:r>
            <a:endParaRPr/>
          </a:p>
          <a:p>
            <a:pPr indent="0" lvl="0" marL="0" rtl="0" algn="l">
              <a:spcBef>
                <a:spcPts val="0"/>
              </a:spcBef>
              <a:spcAft>
                <a:spcPts val="0"/>
              </a:spcAft>
              <a:buNone/>
            </a:pPr>
            <a:r>
              <a:rPr b="0" i="0" lang="en">
                <a:solidFill>
                  <a:srgbClr val="4D4D4D"/>
                </a:solidFill>
                <a:latin typeface="Microsoft JhengHei"/>
                <a:ea typeface="Microsoft JhengHei"/>
                <a:cs typeface="Microsoft JhengHei"/>
                <a:sym typeface="Microsoft JhengHei"/>
              </a:rPr>
              <a:t>First part, it’s about my background</a:t>
            </a:r>
            <a:endParaRPr/>
          </a:p>
          <a:p>
            <a:pPr indent="0" lvl="0" marL="0" rtl="0" algn="l">
              <a:spcBef>
                <a:spcPts val="0"/>
              </a:spcBef>
              <a:spcAft>
                <a:spcPts val="0"/>
              </a:spcAft>
              <a:buNone/>
            </a:pPr>
            <a:r>
              <a:rPr b="0" i="0" lang="en">
                <a:solidFill>
                  <a:srgbClr val="4D4D4D"/>
                </a:solidFill>
                <a:latin typeface="Microsoft JhengHei"/>
                <a:ea typeface="Microsoft JhengHei"/>
                <a:cs typeface="Microsoft JhengHei"/>
                <a:sym typeface="Microsoft JhengHei"/>
              </a:rPr>
              <a:t>The second part we have some </a:t>
            </a:r>
            <a:r>
              <a:rPr lang="en"/>
              <a:t>project </a:t>
            </a:r>
            <a:r>
              <a:rPr b="0" i="0" lang="en">
                <a:solidFill>
                  <a:srgbClr val="4D4D4D"/>
                </a:solidFill>
                <a:latin typeface="Microsoft JhengHei"/>
                <a:ea typeface="Microsoft JhengHei"/>
                <a:cs typeface="Microsoft JhengHei"/>
                <a:sym typeface="Microsoft JhengHei"/>
              </a:rPr>
              <a:t>demos.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Because the limitation of our time, I think you could choose 1 or 2 case, and I’ll present that to you.</a:t>
            </a:r>
            <a:endParaRPr/>
          </a:p>
          <a:p>
            <a:pPr indent="0" lvl="0" marL="0" rtl="0" algn="l">
              <a:spcBef>
                <a:spcPts val="0"/>
              </a:spcBef>
              <a:spcAft>
                <a:spcPts val="0"/>
              </a:spcAft>
              <a:buNone/>
            </a:pPr>
            <a:r>
              <a:rPr lang="en"/>
              <a:t>So, let me quickly go through all of them.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1</a:t>
            </a:r>
            <a:r>
              <a:rPr baseline="30000" lang="en"/>
              <a:t>st</a:t>
            </a:r>
            <a:r>
              <a:rPr lang="en"/>
              <a:t> one is an AI model, going to predict the daily sales</a:t>
            </a:r>
            <a:endParaRPr/>
          </a:p>
          <a:p>
            <a:pPr indent="0" lvl="0" marL="0" rtl="0" algn="l">
              <a:spcBef>
                <a:spcPts val="0"/>
              </a:spcBef>
              <a:spcAft>
                <a:spcPts val="0"/>
              </a:spcAft>
              <a:buNone/>
            </a:pPr>
            <a:r>
              <a:rPr lang="en"/>
              <a:t>The 2</a:t>
            </a:r>
            <a:r>
              <a:rPr baseline="30000" lang="en"/>
              <a:t>nd</a:t>
            </a:r>
            <a:r>
              <a:rPr lang="en"/>
              <a:t> is data analysis case study, trying to find marketing strategies to enhance their members</a:t>
            </a:r>
            <a:endParaRPr/>
          </a:p>
          <a:p>
            <a:pPr indent="0" lvl="0" marL="0" rtl="0" algn="l">
              <a:spcBef>
                <a:spcPts val="0"/>
              </a:spcBef>
              <a:spcAft>
                <a:spcPts val="0"/>
              </a:spcAft>
              <a:buNone/>
            </a:pPr>
            <a:r>
              <a:rPr lang="en"/>
              <a:t>3</a:t>
            </a:r>
            <a:r>
              <a:rPr baseline="30000" lang="en"/>
              <a:t>rd</a:t>
            </a:r>
            <a:r>
              <a:rPr lang="en"/>
              <a:t> is an dashboard project, how I used AWS architecture to build dashboard.</a:t>
            </a:r>
            <a:endParaRPr/>
          </a:p>
          <a:p>
            <a:pPr indent="0" lvl="0" marL="0" rtl="0" algn="l">
              <a:spcBef>
                <a:spcPts val="0"/>
              </a:spcBef>
              <a:spcAft>
                <a:spcPts val="0"/>
              </a:spcAft>
              <a:buNone/>
            </a:pPr>
            <a:r>
              <a:rPr lang="en"/>
              <a:t>4</a:t>
            </a:r>
            <a:r>
              <a:rPr baseline="30000" lang="en"/>
              <a:t>th</a:t>
            </a:r>
            <a:r>
              <a:rPr lang="en"/>
              <a:t> is an expense reimbursements application system, that is a case I used VBA, SQL to help a start-up to build their expense application system.</a:t>
            </a:r>
            <a:endParaRPr/>
          </a:p>
          <a:p>
            <a:pPr indent="0" lvl="0" marL="0" rtl="0" algn="l">
              <a:spcBef>
                <a:spcPts val="0"/>
              </a:spcBef>
              <a:spcAft>
                <a:spcPts val="0"/>
              </a:spcAft>
              <a:buNone/>
            </a:pPr>
            <a:r>
              <a:rPr lang="en"/>
              <a:t>Last one is an digital transformation strategies alignment, we helped a company to figure out their digital transformation blueprint.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which one are you interested in?</a:t>
            </a:r>
            <a:endParaRPr/>
          </a:p>
        </p:txBody>
      </p:sp>
      <p:sp>
        <p:nvSpPr>
          <p:cNvPr id="228" name="Google Shape;228;g33e3688d172_0_30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33e3688d172_0_5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1" name="Google Shape;271;g33e3688d172_0_50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Just like the demo, I think we could do more, for example we can split those documents, post, self-introduction in Beatrust platform and do word embedding and save those matrices in the vector database. That could achieve retrieval QA function for our client. If the guy ask about his paternity leave to our chatbot, then chatbot could get relative document and find the answer for him.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there are still some task we need to do in the future, like authorization, because of data privacy, we need to add some single sign on feature before user access this chatbot.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conclusion, I think there is demand in business or sales side and we also have ability and tech tools to build. So this kind of service has high potential and feasibility in Beatrust. Thank you.</a:t>
            </a:r>
            <a:br>
              <a:rPr lang="en"/>
            </a:br>
            <a:br>
              <a:rPr lang="en"/>
            </a:br>
            <a:br>
              <a:rPr lang="en"/>
            </a:br>
            <a:br>
              <a:rPr lang="en"/>
            </a:br>
            <a:br>
              <a:rPr lang="en"/>
            </a:br>
            <a:r>
              <a:rPr lang="en"/>
              <a:t>As we already knew, there’re some limitation on the official version ChatGPT now.</a:t>
            </a:r>
            <a:endParaRPr/>
          </a:p>
          <a:p>
            <a:pPr indent="0" lvl="0" marL="0" rtl="0" algn="l">
              <a:spcBef>
                <a:spcPts val="0"/>
              </a:spcBef>
              <a:spcAft>
                <a:spcPts val="0"/>
              </a:spcAft>
              <a:buNone/>
            </a:pPr>
            <a:br>
              <a:rPr lang="en"/>
            </a:br>
            <a:r>
              <a:rPr lang="en"/>
              <a:t>It couldn’t connect to internet, so you couldn’t ask him real-time question.</a:t>
            </a:r>
            <a:endParaRPr/>
          </a:p>
          <a:p>
            <a:pPr indent="0" lvl="0" marL="0" rtl="0" algn="l">
              <a:spcBef>
                <a:spcPts val="0"/>
              </a:spcBef>
              <a:spcAft>
                <a:spcPts val="0"/>
              </a:spcAft>
              <a:buNone/>
            </a:pPr>
            <a:r>
              <a:rPr lang="en"/>
              <a:t>He had never learned your corporate information and data, so you can’t expect he could help you on your own business.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now, this tool has revolutionary improvement, such as:</a:t>
            </a:r>
            <a:endParaRPr/>
          </a:p>
          <a:p>
            <a:pPr indent="0" lvl="0" marL="0" rtl="0" algn="l">
              <a:spcBef>
                <a:spcPts val="0"/>
              </a:spcBef>
              <a:spcAft>
                <a:spcPts val="0"/>
              </a:spcAft>
              <a:buNone/>
            </a:pPr>
            <a:r>
              <a:t/>
            </a:r>
            <a:endParaRPr/>
          </a:p>
          <a:p>
            <a:pPr indent="-228600" lvl="0" marL="228600" rtl="0" algn="l">
              <a:spcBef>
                <a:spcPts val="0"/>
              </a:spcBef>
              <a:spcAft>
                <a:spcPts val="0"/>
              </a:spcAft>
              <a:buClr>
                <a:schemeClr val="dk1"/>
              </a:buClr>
              <a:buSzPts val="1200"/>
              <a:buFont typeface="Calibri"/>
              <a:buAutoNum type="arabicPeriod"/>
            </a:pPr>
            <a:r>
              <a:rPr lang="en"/>
              <a:t>Integrate your database and answer your question as you just saw that.</a:t>
            </a:r>
            <a:endParaRPr/>
          </a:p>
          <a:p>
            <a:pPr indent="-228600" lvl="0" marL="228600" rtl="0" algn="l">
              <a:spcBef>
                <a:spcPts val="0"/>
              </a:spcBef>
              <a:spcAft>
                <a:spcPts val="0"/>
              </a:spcAft>
              <a:buClr>
                <a:schemeClr val="dk1"/>
              </a:buClr>
              <a:buSzPts val="1200"/>
              <a:buFont typeface="Calibri"/>
              <a:buAutoNum type="arabicPeriod"/>
            </a:pPr>
            <a:r>
              <a:rPr lang="en"/>
              <a:t>He could also learn your specific information which like corporate introduction, production information</a:t>
            </a:r>
            <a:endParaRPr/>
          </a:p>
          <a:p>
            <a:pPr indent="-228600" lvl="0" marL="228600" rtl="0" algn="l">
              <a:spcBef>
                <a:spcPts val="0"/>
              </a:spcBef>
              <a:spcAft>
                <a:spcPts val="0"/>
              </a:spcAft>
              <a:buClr>
                <a:schemeClr val="dk1"/>
              </a:buClr>
              <a:buSzPts val="1200"/>
              <a:buFont typeface="Calibri"/>
              <a:buAutoNum type="arabicPeriod"/>
            </a:pPr>
            <a:r>
              <a:rPr lang="en"/>
              <a:t>He has ability to connect internet, so you could ask him the shipping statement of your purchase.</a:t>
            </a:r>
            <a:endParaRPr/>
          </a:p>
          <a:p>
            <a:pPr indent="-228600" lvl="0" marL="228600" rtl="0" algn="l">
              <a:spcBef>
                <a:spcPts val="0"/>
              </a:spcBef>
              <a:spcAft>
                <a:spcPts val="0"/>
              </a:spcAft>
              <a:buClr>
                <a:schemeClr val="dk1"/>
              </a:buClr>
              <a:buSzPts val="1200"/>
              <a:buFont typeface="Calibri"/>
              <a:buAutoNum type="arabicPeriod"/>
            </a:pPr>
            <a:r>
              <a:rPr lang="en"/>
              <a:t>He could do multiple task and completely understand your nature language. You don’t need to tell him “/query” is for fetch data from database, “/stock” is for search stock price in internet. That would be really easy to use for you, for your staff and for everyone.</a:t>
            </a:r>
            <a:endParaRPr/>
          </a:p>
          <a:p>
            <a:pPr indent="0" lvl="0" marL="0" rtl="0" algn="l">
              <a:spcBef>
                <a:spcPts val="0"/>
              </a:spcBef>
              <a:spcAft>
                <a:spcPts val="0"/>
              </a:spcAft>
              <a:buClr>
                <a:schemeClr val="dk1"/>
              </a:buClr>
              <a:buSzPts val="1200"/>
              <a:buFont typeface="Calibri"/>
              <a:buNone/>
            </a:pPr>
            <a:r>
              <a:t/>
            </a:r>
            <a:endParaRPr/>
          </a:p>
          <a:p>
            <a:pPr indent="0" lvl="0" marL="0" rtl="0" algn="l">
              <a:spcBef>
                <a:spcPts val="0"/>
              </a:spcBef>
              <a:spcAft>
                <a:spcPts val="0"/>
              </a:spcAft>
              <a:buClr>
                <a:schemeClr val="dk1"/>
              </a:buClr>
              <a:buSzPts val="1200"/>
              <a:buFont typeface="Calibri"/>
              <a:buNone/>
            </a:pPr>
            <a:r>
              <a:t/>
            </a:r>
            <a:endParaRPr/>
          </a:p>
          <a:p>
            <a:pPr indent="0" lvl="0" marL="0" rtl="0" algn="l">
              <a:lnSpc>
                <a:spcPct val="150000"/>
              </a:lnSpc>
              <a:spcBef>
                <a:spcPts val="0"/>
              </a:spcBef>
              <a:spcAft>
                <a:spcPts val="0"/>
              </a:spcAft>
              <a:buNone/>
            </a:pPr>
            <a:r>
              <a:rPr lang="en" sz="1800">
                <a:latin typeface="Calibri"/>
                <a:ea typeface="Calibri"/>
                <a:cs typeface="Calibri"/>
                <a:sym typeface="Calibri"/>
              </a:rPr>
              <a:t>私たちは</a:t>
            </a:r>
            <a:r>
              <a:rPr lang="en" sz="1800">
                <a:latin typeface="Arial"/>
                <a:ea typeface="Arial"/>
                <a:cs typeface="Arial"/>
                <a:sym typeface="Arial"/>
              </a:rPr>
              <a:t>既(すで)</a:t>
            </a:r>
            <a:r>
              <a:rPr lang="en" sz="1800">
                <a:latin typeface="Calibri"/>
                <a:ea typeface="Calibri"/>
                <a:cs typeface="Calibri"/>
                <a:sym typeface="Calibri"/>
              </a:rPr>
              <a:t>に知っているとおり、現在の</a:t>
            </a:r>
            <a:r>
              <a:rPr lang="en" sz="1800">
                <a:latin typeface="Arial"/>
                <a:ea typeface="Arial"/>
                <a:cs typeface="Arial"/>
                <a:sym typeface="Arial"/>
              </a:rPr>
              <a:t>公式版(こうしきばん)ChatGPT</a:t>
            </a:r>
            <a:r>
              <a:rPr lang="en" sz="1800">
                <a:latin typeface="Calibri"/>
                <a:ea typeface="Calibri"/>
                <a:cs typeface="Calibri"/>
                <a:sym typeface="Calibri"/>
              </a:rPr>
              <a:t>にはいくつかの</a:t>
            </a:r>
            <a:r>
              <a:rPr lang="en" sz="1800">
                <a:latin typeface="Arial"/>
                <a:ea typeface="Arial"/>
                <a:cs typeface="Arial"/>
                <a:sym typeface="Arial"/>
              </a:rPr>
              <a:t>制限(せいげん)</a:t>
            </a:r>
            <a:r>
              <a:rPr lang="en" sz="1800">
                <a:latin typeface="Calibri"/>
                <a:ea typeface="Calibri"/>
                <a:cs typeface="Calibri"/>
                <a:sym typeface="Calibri"/>
              </a:rPr>
              <a:t>があります。</a:t>
            </a:r>
            <a:endParaRPr sz="1800">
              <a:latin typeface="Calibri"/>
              <a:ea typeface="Calibri"/>
              <a:cs typeface="Calibri"/>
              <a:sym typeface="Calibri"/>
            </a:endParaRPr>
          </a:p>
          <a:p>
            <a:pPr indent="0" lvl="0" marL="0" rtl="0" algn="l">
              <a:lnSpc>
                <a:spcPct val="150000"/>
              </a:lnSpc>
              <a:spcBef>
                <a:spcPts val="0"/>
              </a:spcBef>
              <a:spcAft>
                <a:spcPts val="0"/>
              </a:spcAft>
              <a:buNone/>
            </a:pPr>
            <a:r>
              <a:rPr lang="en" sz="1800">
                <a:latin typeface="Calibri"/>
                <a:ea typeface="Calibri"/>
                <a:cs typeface="Calibri"/>
                <a:sym typeface="Calibri"/>
              </a:rPr>
              <a:t>インターネット</a:t>
            </a:r>
            <a:r>
              <a:rPr lang="en" sz="1800">
                <a:latin typeface="Arial"/>
                <a:ea typeface="Arial"/>
                <a:cs typeface="Arial"/>
                <a:sym typeface="Arial"/>
              </a:rPr>
              <a:t>(internet)</a:t>
            </a:r>
            <a:r>
              <a:rPr lang="en" sz="1800">
                <a:latin typeface="Calibri"/>
                <a:ea typeface="Calibri"/>
                <a:cs typeface="Calibri"/>
                <a:sym typeface="Calibri"/>
              </a:rPr>
              <a:t>に</a:t>
            </a:r>
            <a:r>
              <a:rPr lang="en" sz="1800">
                <a:latin typeface="Arial"/>
                <a:ea typeface="Arial"/>
                <a:cs typeface="Arial"/>
                <a:sym typeface="Arial"/>
              </a:rPr>
              <a:t>接続(せつぞく)</a:t>
            </a:r>
            <a:r>
              <a:rPr lang="en" sz="1800">
                <a:latin typeface="Calibri"/>
                <a:ea typeface="Calibri"/>
                <a:cs typeface="Calibri"/>
                <a:sym typeface="Calibri"/>
              </a:rPr>
              <a:t>することができないので、リアルタイム</a:t>
            </a:r>
            <a:r>
              <a:rPr lang="en" sz="1800">
                <a:latin typeface="Arial"/>
                <a:ea typeface="Arial"/>
                <a:cs typeface="Arial"/>
                <a:sym typeface="Arial"/>
              </a:rPr>
              <a:t>(real-time)</a:t>
            </a:r>
            <a:r>
              <a:rPr lang="en" sz="1800">
                <a:latin typeface="Calibri"/>
                <a:ea typeface="Calibri"/>
                <a:cs typeface="Calibri"/>
                <a:sym typeface="Calibri"/>
              </a:rPr>
              <a:t>の質問をすることはできません。また、</a:t>
            </a:r>
            <a:r>
              <a:rPr lang="en" sz="1800">
                <a:latin typeface="Arial"/>
                <a:ea typeface="Arial"/>
                <a:cs typeface="Arial"/>
                <a:sym typeface="Arial"/>
              </a:rPr>
              <a:t>ChatGPT</a:t>
            </a:r>
            <a:r>
              <a:rPr lang="en" sz="1800">
                <a:latin typeface="Calibri"/>
                <a:ea typeface="Calibri"/>
                <a:cs typeface="Calibri"/>
                <a:sym typeface="Calibri"/>
              </a:rPr>
              <a:t>は企業情報やデータを</a:t>
            </a:r>
            <a:r>
              <a:rPr lang="en" sz="1800">
                <a:latin typeface="Arial"/>
                <a:ea typeface="Arial"/>
                <a:cs typeface="Arial"/>
                <a:sym typeface="Arial"/>
              </a:rPr>
              <a:t>学(まな)</a:t>
            </a:r>
            <a:r>
              <a:rPr lang="en" sz="1800">
                <a:latin typeface="Calibri"/>
                <a:ea typeface="Calibri"/>
                <a:cs typeface="Calibri"/>
                <a:sym typeface="Calibri"/>
              </a:rPr>
              <a:t>んだことがないので、自分のビジネスに</a:t>
            </a:r>
            <a:r>
              <a:rPr lang="en" sz="1800">
                <a:latin typeface="Arial"/>
                <a:ea typeface="Arial"/>
                <a:cs typeface="Arial"/>
                <a:sym typeface="Arial"/>
              </a:rPr>
              <a:t>役立(やくだ)</a:t>
            </a:r>
            <a:r>
              <a:rPr lang="en" sz="1800">
                <a:latin typeface="Calibri"/>
                <a:ea typeface="Calibri"/>
                <a:cs typeface="Calibri"/>
                <a:sym typeface="Calibri"/>
              </a:rPr>
              <a:t>つのを期待することは難しいです。</a:t>
            </a:r>
            <a:endParaRPr sz="1800">
              <a:latin typeface="Calibri"/>
              <a:ea typeface="Calibri"/>
              <a:cs typeface="Calibri"/>
              <a:sym typeface="Calibri"/>
            </a:endParaRPr>
          </a:p>
          <a:p>
            <a:pPr indent="0" lvl="0" marL="0" rtl="0" algn="l">
              <a:lnSpc>
                <a:spcPct val="150000"/>
              </a:lnSpc>
              <a:spcBef>
                <a:spcPts val="0"/>
              </a:spcBef>
              <a:spcAft>
                <a:spcPts val="0"/>
              </a:spcAft>
              <a:buNone/>
            </a:pPr>
            <a:r>
              <a:t/>
            </a:r>
            <a:endParaRPr sz="1800">
              <a:latin typeface="Calibri"/>
              <a:ea typeface="Calibri"/>
              <a:cs typeface="Calibri"/>
              <a:sym typeface="Calibri"/>
            </a:endParaRPr>
          </a:p>
          <a:p>
            <a:pPr indent="0" lvl="0" marL="0" rtl="0" algn="l">
              <a:lnSpc>
                <a:spcPct val="150000"/>
              </a:lnSpc>
              <a:spcBef>
                <a:spcPts val="0"/>
              </a:spcBef>
              <a:spcAft>
                <a:spcPts val="0"/>
              </a:spcAft>
              <a:buNone/>
            </a:pPr>
            <a:r>
              <a:rPr lang="en" sz="1800">
                <a:latin typeface="Calibri"/>
                <a:ea typeface="Calibri"/>
                <a:cs typeface="Calibri"/>
                <a:sym typeface="Calibri"/>
              </a:rPr>
              <a:t>しかし、今回のツールは</a:t>
            </a:r>
            <a:r>
              <a:rPr lang="en" sz="1800">
                <a:latin typeface="Arial"/>
                <a:ea typeface="Arial"/>
                <a:cs typeface="Arial"/>
                <a:sym typeface="Arial"/>
              </a:rPr>
              <a:t>革命(かくめい)</a:t>
            </a:r>
            <a:r>
              <a:rPr lang="en" sz="1800">
                <a:latin typeface="Calibri"/>
                <a:ea typeface="Calibri"/>
                <a:cs typeface="Calibri"/>
                <a:sym typeface="Calibri"/>
              </a:rPr>
              <a:t>的な進歩を達成しました。：</a:t>
            </a:r>
            <a:endParaRPr sz="1800">
              <a:latin typeface="Calibri"/>
              <a:ea typeface="Calibri"/>
              <a:cs typeface="Calibri"/>
              <a:sym typeface="Calibri"/>
            </a:endParaRPr>
          </a:p>
          <a:p>
            <a:pPr indent="0" lvl="0" marL="0" rtl="0" algn="l">
              <a:lnSpc>
                <a:spcPct val="150000"/>
              </a:lnSpc>
              <a:spcBef>
                <a:spcPts val="0"/>
              </a:spcBef>
              <a:spcAft>
                <a:spcPts val="0"/>
              </a:spcAft>
              <a:buNone/>
            </a:pPr>
            <a:r>
              <a:t/>
            </a:r>
            <a:endParaRPr sz="1800">
              <a:latin typeface="Calibri"/>
              <a:ea typeface="Calibri"/>
              <a:cs typeface="Calibri"/>
              <a:sym typeface="Calibri"/>
            </a:endParaRPr>
          </a:p>
          <a:p>
            <a:pPr indent="0" lvl="0" marL="0" rtl="0" algn="l">
              <a:lnSpc>
                <a:spcPct val="150000"/>
              </a:lnSpc>
              <a:spcBef>
                <a:spcPts val="0"/>
              </a:spcBef>
              <a:spcAft>
                <a:spcPts val="0"/>
              </a:spcAft>
              <a:buNone/>
            </a:pPr>
            <a:r>
              <a:rPr lang="en" sz="1800">
                <a:latin typeface="Calibri"/>
                <a:ea typeface="Calibri"/>
                <a:cs typeface="Calibri"/>
                <a:sym typeface="Calibri"/>
              </a:rPr>
              <a:t>一つ、先見たように、企業のデータベースを</a:t>
            </a:r>
            <a:r>
              <a:rPr lang="en" sz="1800">
                <a:latin typeface="Arial"/>
                <a:ea typeface="Arial"/>
                <a:cs typeface="Arial"/>
                <a:sym typeface="Arial"/>
              </a:rPr>
              <a:t>統合(とうごう)</a:t>
            </a:r>
            <a:r>
              <a:rPr lang="en" sz="1800">
                <a:latin typeface="Calibri"/>
                <a:ea typeface="Calibri"/>
                <a:cs typeface="Calibri"/>
                <a:sym typeface="Calibri"/>
              </a:rPr>
              <a:t>し、専門問題に答えることができます。</a:t>
            </a:r>
            <a:endParaRPr sz="1800">
              <a:latin typeface="Calibri"/>
              <a:ea typeface="Calibri"/>
              <a:cs typeface="Calibri"/>
              <a:sym typeface="Calibri"/>
            </a:endParaRPr>
          </a:p>
          <a:p>
            <a:pPr indent="0" lvl="0" marL="0" rtl="0" algn="l">
              <a:lnSpc>
                <a:spcPct val="150000"/>
              </a:lnSpc>
              <a:spcBef>
                <a:spcPts val="0"/>
              </a:spcBef>
              <a:spcAft>
                <a:spcPts val="0"/>
              </a:spcAft>
              <a:buNone/>
            </a:pPr>
            <a:r>
              <a:t/>
            </a:r>
            <a:endParaRPr sz="1800">
              <a:latin typeface="Calibri"/>
              <a:ea typeface="Calibri"/>
              <a:cs typeface="Calibri"/>
              <a:sym typeface="Calibri"/>
            </a:endParaRPr>
          </a:p>
          <a:p>
            <a:pPr indent="0" lvl="0" marL="0" rtl="0" algn="l">
              <a:lnSpc>
                <a:spcPct val="150000"/>
              </a:lnSpc>
              <a:spcBef>
                <a:spcPts val="0"/>
              </a:spcBef>
              <a:spcAft>
                <a:spcPts val="0"/>
              </a:spcAft>
              <a:buNone/>
            </a:pPr>
            <a:r>
              <a:rPr lang="en" sz="1800">
                <a:latin typeface="Calibri"/>
                <a:ea typeface="Calibri"/>
                <a:cs typeface="Calibri"/>
                <a:sym typeface="Calibri"/>
              </a:rPr>
              <a:t>次、企業の紹介や商品情報のような特定の</a:t>
            </a:r>
            <a:r>
              <a:rPr lang="en" sz="1800">
                <a:latin typeface="Arial"/>
                <a:ea typeface="Arial"/>
                <a:cs typeface="Arial"/>
                <a:sym typeface="Arial"/>
              </a:rPr>
              <a:t>情報(じょうほう)</a:t>
            </a:r>
            <a:r>
              <a:rPr lang="en" sz="1800">
                <a:latin typeface="Calibri"/>
                <a:ea typeface="Calibri"/>
                <a:cs typeface="Calibri"/>
                <a:sym typeface="Calibri"/>
              </a:rPr>
              <a:t>を学ぶことができます。</a:t>
            </a:r>
            <a:endParaRPr sz="1800">
              <a:latin typeface="Calibri"/>
              <a:ea typeface="Calibri"/>
              <a:cs typeface="Calibri"/>
              <a:sym typeface="Calibri"/>
            </a:endParaRPr>
          </a:p>
          <a:p>
            <a:pPr indent="0" lvl="0" marL="0" rtl="0" algn="l">
              <a:lnSpc>
                <a:spcPct val="150000"/>
              </a:lnSpc>
              <a:spcBef>
                <a:spcPts val="0"/>
              </a:spcBef>
              <a:spcAft>
                <a:spcPts val="0"/>
              </a:spcAft>
              <a:buNone/>
            </a:pPr>
            <a:r>
              <a:t/>
            </a:r>
            <a:endParaRPr sz="1800">
              <a:latin typeface="Calibri"/>
              <a:ea typeface="Calibri"/>
              <a:cs typeface="Calibri"/>
              <a:sym typeface="Calibri"/>
            </a:endParaRPr>
          </a:p>
          <a:p>
            <a:pPr indent="0" lvl="0" marL="0" rtl="0" algn="l">
              <a:lnSpc>
                <a:spcPct val="150000"/>
              </a:lnSpc>
              <a:spcBef>
                <a:spcPts val="0"/>
              </a:spcBef>
              <a:spcAft>
                <a:spcPts val="0"/>
              </a:spcAft>
              <a:buNone/>
            </a:pPr>
            <a:r>
              <a:rPr lang="en" sz="1800">
                <a:latin typeface="Calibri"/>
                <a:ea typeface="Calibri"/>
                <a:cs typeface="Calibri"/>
                <a:sym typeface="Calibri"/>
              </a:rPr>
              <a:t>そして、インターネットに</a:t>
            </a:r>
            <a:r>
              <a:rPr lang="en" sz="1800">
                <a:latin typeface="Arial"/>
                <a:ea typeface="Arial"/>
                <a:cs typeface="Arial"/>
                <a:sym typeface="Arial"/>
              </a:rPr>
              <a:t>接続(せつぞく)</a:t>
            </a:r>
            <a:r>
              <a:rPr lang="en" sz="1800">
                <a:latin typeface="Calibri"/>
                <a:ea typeface="Calibri"/>
                <a:cs typeface="Calibri"/>
                <a:sym typeface="Calibri"/>
              </a:rPr>
              <a:t>するスキルがあるので、リアルタイムの情報を得ることに役に立ちます。例えば、</a:t>
            </a:r>
            <a:r>
              <a:rPr lang="en" sz="1800">
                <a:latin typeface="Arial"/>
                <a:ea typeface="Arial"/>
                <a:cs typeface="Arial"/>
                <a:sym typeface="Arial"/>
              </a:rPr>
              <a:t>SCM</a:t>
            </a:r>
            <a:r>
              <a:rPr lang="en" sz="1800">
                <a:latin typeface="Calibri"/>
                <a:ea typeface="Calibri"/>
                <a:cs typeface="Calibri"/>
                <a:sym typeface="Calibri"/>
              </a:rPr>
              <a:t>マネージャーが原材料の</a:t>
            </a:r>
            <a:r>
              <a:rPr lang="en" sz="1800">
                <a:latin typeface="Arial"/>
                <a:ea typeface="Arial"/>
                <a:cs typeface="Arial"/>
                <a:sym typeface="Arial"/>
              </a:rPr>
              <a:t>出荷(しゅっか)</a:t>
            </a:r>
            <a:r>
              <a:rPr lang="en" sz="1800">
                <a:latin typeface="Calibri"/>
                <a:ea typeface="Calibri"/>
                <a:cs typeface="Calibri"/>
                <a:sym typeface="Calibri"/>
              </a:rPr>
              <a:t>スケジュールを調べるのを手伝えます。</a:t>
            </a:r>
            <a:endParaRPr sz="1800">
              <a:latin typeface="Calibri"/>
              <a:ea typeface="Calibri"/>
              <a:cs typeface="Calibri"/>
              <a:sym typeface="Calibri"/>
            </a:endParaRPr>
          </a:p>
          <a:p>
            <a:pPr indent="0" lvl="0" marL="0" rtl="0" algn="l">
              <a:lnSpc>
                <a:spcPct val="150000"/>
              </a:lnSpc>
              <a:spcBef>
                <a:spcPts val="0"/>
              </a:spcBef>
              <a:spcAft>
                <a:spcPts val="0"/>
              </a:spcAft>
              <a:buNone/>
            </a:pPr>
            <a:r>
              <a:t/>
            </a:r>
            <a:endParaRPr sz="1800">
              <a:latin typeface="Calibri"/>
              <a:ea typeface="Calibri"/>
              <a:cs typeface="Calibri"/>
              <a:sym typeface="Calibri"/>
            </a:endParaRPr>
          </a:p>
          <a:p>
            <a:pPr indent="0" lvl="0" marL="0" rtl="0" algn="l">
              <a:lnSpc>
                <a:spcPct val="150000"/>
              </a:lnSpc>
              <a:spcBef>
                <a:spcPts val="0"/>
              </a:spcBef>
              <a:spcAft>
                <a:spcPts val="0"/>
              </a:spcAft>
              <a:buNone/>
            </a:pPr>
            <a:r>
              <a:rPr lang="en" sz="1800">
                <a:latin typeface="Calibri"/>
                <a:ea typeface="Calibri"/>
                <a:cs typeface="Calibri"/>
                <a:sym typeface="Calibri"/>
              </a:rPr>
              <a:t>最後には、このアシスタントは</a:t>
            </a:r>
            <a:r>
              <a:rPr lang="en" sz="1800">
                <a:latin typeface="Arial"/>
                <a:ea typeface="Arial"/>
                <a:cs typeface="Arial"/>
                <a:sym typeface="Arial"/>
              </a:rPr>
              <a:t>複数(ふくすう)</a:t>
            </a:r>
            <a:r>
              <a:rPr lang="en" sz="1800">
                <a:latin typeface="Calibri"/>
                <a:ea typeface="Calibri"/>
                <a:cs typeface="Calibri"/>
                <a:sym typeface="Calibri"/>
              </a:rPr>
              <a:t>のタスク</a:t>
            </a:r>
            <a:r>
              <a:rPr lang="en" sz="1800">
                <a:latin typeface="Arial"/>
                <a:ea typeface="Arial"/>
                <a:cs typeface="Arial"/>
                <a:sym typeface="Arial"/>
              </a:rPr>
              <a:t>(task)</a:t>
            </a:r>
            <a:r>
              <a:rPr lang="en" sz="1800">
                <a:latin typeface="Calibri"/>
                <a:ea typeface="Calibri"/>
                <a:cs typeface="Calibri"/>
                <a:sym typeface="Calibri"/>
              </a:rPr>
              <a:t>をこなし、ユーザーの自然言語を完全に理解できます。データベースからデータを</a:t>
            </a:r>
            <a:r>
              <a:rPr lang="en" sz="1800">
                <a:latin typeface="Arial"/>
                <a:ea typeface="Arial"/>
                <a:cs typeface="Arial"/>
                <a:sym typeface="Arial"/>
              </a:rPr>
              <a:t>取得(しゅとく)</a:t>
            </a:r>
            <a:r>
              <a:rPr lang="en" sz="1800">
                <a:latin typeface="Calibri"/>
                <a:ea typeface="Calibri"/>
                <a:cs typeface="Calibri"/>
                <a:sym typeface="Calibri"/>
              </a:rPr>
              <a:t>するために「</a:t>
            </a:r>
            <a:r>
              <a:rPr lang="en" sz="1800">
                <a:latin typeface="Arial"/>
                <a:ea typeface="Arial"/>
                <a:cs typeface="Arial"/>
                <a:sym typeface="Arial"/>
              </a:rPr>
              <a:t>/query</a:t>
            </a:r>
            <a:r>
              <a:rPr lang="en" sz="1800">
                <a:latin typeface="Calibri"/>
                <a:ea typeface="Calibri"/>
                <a:cs typeface="Calibri"/>
                <a:sym typeface="Calibri"/>
              </a:rPr>
              <a:t>」を入力しないし、インターネットで</a:t>
            </a:r>
            <a:r>
              <a:rPr lang="en" sz="1800">
                <a:latin typeface="Arial"/>
                <a:ea typeface="Arial"/>
                <a:cs typeface="Arial"/>
                <a:sym typeface="Arial"/>
              </a:rPr>
              <a:t>株価(かぶか)</a:t>
            </a:r>
            <a:r>
              <a:rPr lang="en" sz="1800">
                <a:latin typeface="Calibri"/>
                <a:ea typeface="Calibri"/>
                <a:cs typeface="Calibri"/>
                <a:sym typeface="Calibri"/>
              </a:rPr>
              <a:t>を検索するために「</a:t>
            </a:r>
            <a:r>
              <a:rPr lang="en" sz="1800">
                <a:latin typeface="Arial"/>
                <a:ea typeface="Arial"/>
                <a:cs typeface="Arial"/>
                <a:sym typeface="Arial"/>
              </a:rPr>
              <a:t>/stock</a:t>
            </a:r>
            <a:r>
              <a:rPr lang="en" sz="1800">
                <a:latin typeface="Calibri"/>
                <a:ea typeface="Calibri"/>
                <a:cs typeface="Calibri"/>
                <a:sym typeface="Calibri"/>
              </a:rPr>
              <a:t>」をアシスタントに伝える必要はありません。これは、皆さんだれでも非常に使いやすいです。</a:t>
            </a:r>
            <a:endParaRPr sz="1800">
              <a:latin typeface="Calibri"/>
              <a:ea typeface="Calibri"/>
              <a:cs typeface="Calibri"/>
              <a:sym typeface="Calibri"/>
            </a:endParaRPr>
          </a:p>
          <a:p>
            <a:pPr indent="0" lvl="0" marL="0" rtl="0" algn="l">
              <a:spcBef>
                <a:spcPts val="0"/>
              </a:spcBef>
              <a:spcAft>
                <a:spcPts val="0"/>
              </a:spcAft>
              <a:buNone/>
            </a:pPr>
            <a:r>
              <a:t/>
            </a:r>
            <a:endParaRPr sz="1800">
              <a:latin typeface="Calibri"/>
              <a:ea typeface="Calibri"/>
              <a:cs typeface="Calibri"/>
              <a:sym typeface="Calibri"/>
            </a:endParaRPr>
          </a:p>
          <a:p>
            <a:pPr indent="0" lvl="0" marL="0" rtl="0" algn="l">
              <a:spcBef>
                <a:spcPts val="0"/>
              </a:spcBef>
              <a:spcAft>
                <a:spcPts val="0"/>
              </a:spcAft>
              <a:buNone/>
            </a:pPr>
            <a:r>
              <a:rPr lang="en" sz="1800">
                <a:latin typeface="Calibri"/>
                <a:ea typeface="Calibri"/>
                <a:cs typeface="Calibri"/>
                <a:sym typeface="Calibri"/>
              </a:rPr>
              <a:t>だからこそ、このツールが</a:t>
            </a:r>
            <a:r>
              <a:rPr lang="en" sz="1800">
                <a:latin typeface="Arial"/>
                <a:ea typeface="Arial"/>
                <a:cs typeface="Arial"/>
                <a:sym typeface="Arial"/>
              </a:rPr>
              <a:t>企業内(きぎょうない)</a:t>
            </a:r>
            <a:r>
              <a:rPr lang="en" sz="1800">
                <a:latin typeface="Calibri"/>
                <a:ea typeface="Calibri"/>
                <a:cs typeface="Calibri"/>
                <a:sym typeface="Calibri"/>
              </a:rPr>
              <a:t>や</a:t>
            </a:r>
            <a:r>
              <a:rPr lang="en" sz="1800">
                <a:latin typeface="Arial"/>
                <a:ea typeface="Arial"/>
                <a:cs typeface="Arial"/>
                <a:sym typeface="Arial"/>
              </a:rPr>
              <a:t>商業用途(しょうぎょうようと)</a:t>
            </a:r>
            <a:r>
              <a:rPr lang="en" sz="1800">
                <a:latin typeface="Calibri"/>
                <a:ea typeface="Calibri"/>
                <a:cs typeface="Calibri"/>
                <a:sym typeface="Calibri"/>
              </a:rPr>
              <a:t>において</a:t>
            </a:r>
            <a:r>
              <a:rPr lang="en" sz="1800">
                <a:latin typeface="Arial"/>
                <a:ea typeface="Arial"/>
                <a:cs typeface="Arial"/>
                <a:sym typeface="Arial"/>
              </a:rPr>
              <a:t>巨大(きょだい)</a:t>
            </a:r>
            <a:r>
              <a:rPr lang="en" sz="1800">
                <a:latin typeface="Calibri"/>
                <a:ea typeface="Calibri"/>
                <a:cs typeface="Calibri"/>
                <a:sym typeface="Calibri"/>
              </a:rPr>
              <a:t>な潜在能力を持っていると考えています。</a:t>
            </a:r>
            <a:endParaRPr sz="1800">
              <a:latin typeface="Calibri"/>
              <a:ea typeface="Calibri"/>
              <a:cs typeface="Calibri"/>
              <a:sym typeface="Calibri"/>
            </a:endParaRPr>
          </a:p>
        </p:txBody>
      </p:sp>
      <p:sp>
        <p:nvSpPr>
          <p:cNvPr id="272" name="Google Shape;272;g33e3688d172_0_50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33e3688d172_0_6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8" name="Google Shape;288;g33e3688d172_0_67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That created hundreds of action plan, no one could execute it at the same time,  so we need to sort it for our client.</a:t>
            </a:r>
            <a:endParaRPr/>
          </a:p>
          <a:p>
            <a:pPr indent="0" lvl="0" marL="0" rtl="0" algn="l">
              <a:spcBef>
                <a:spcPts val="0"/>
              </a:spcBef>
              <a:spcAft>
                <a:spcPts val="0"/>
              </a:spcAft>
              <a:buNone/>
            </a:pPr>
            <a:r>
              <a:t/>
            </a:r>
            <a:endParaRPr sz="1200">
              <a:solidFill>
                <a:srgbClr val="FFFFFF"/>
              </a:solidFill>
              <a:latin typeface="Roboto Light"/>
              <a:ea typeface="Roboto Light"/>
              <a:cs typeface="Roboto Light"/>
              <a:sym typeface="Roboto Light"/>
            </a:endParaRPr>
          </a:p>
          <a:p>
            <a:pPr indent="0" lvl="0" marL="0" rtl="0" algn="l">
              <a:spcBef>
                <a:spcPts val="0"/>
              </a:spcBef>
              <a:spcAft>
                <a:spcPts val="0"/>
              </a:spcAft>
              <a:buNone/>
            </a:pPr>
            <a:r>
              <a:rPr lang="en" sz="1200">
                <a:solidFill>
                  <a:srgbClr val="FFFFFF"/>
                </a:solidFill>
                <a:latin typeface="Roboto Light"/>
                <a:ea typeface="Roboto Light"/>
                <a:cs typeface="Roboto Light"/>
                <a:sym typeface="Roboto Light"/>
              </a:rPr>
              <a:t>We use “Feasibility” as x-axis and  “Emergency” as y-axis. </a:t>
            </a:r>
            <a:endParaRPr/>
          </a:p>
          <a:p>
            <a:pPr indent="0" lvl="0" marL="0" rtl="0" algn="l">
              <a:spcBef>
                <a:spcPts val="0"/>
              </a:spcBef>
              <a:spcAft>
                <a:spcPts val="0"/>
              </a:spcAft>
              <a:buNone/>
            </a:pPr>
            <a:r>
              <a:rPr lang="en" sz="1200">
                <a:solidFill>
                  <a:srgbClr val="FFFFFF"/>
                </a:solidFill>
                <a:latin typeface="Roboto Light"/>
                <a:ea typeface="Roboto Light"/>
                <a:cs typeface="Roboto Light"/>
                <a:sym typeface="Roboto Light"/>
              </a:rPr>
              <a:t>Each action plan will be a bubble on this Cartesian coordinate chart, the color of the bubble represents </a:t>
            </a:r>
            <a:r>
              <a:rPr lang="en" sz="1200" u="sng">
                <a:solidFill>
                  <a:srgbClr val="FFFFFF"/>
                </a:solidFill>
                <a:latin typeface="Roboto Light"/>
                <a:ea typeface="Roboto Light"/>
                <a:cs typeface="Roboto Light"/>
                <a:sym typeface="Roboto Light"/>
              </a:rPr>
              <a:t>the</a:t>
            </a:r>
            <a:r>
              <a:rPr lang="en" sz="1200">
                <a:solidFill>
                  <a:srgbClr val="FFFFFF"/>
                </a:solidFill>
                <a:latin typeface="Roboto Light"/>
                <a:ea typeface="Roboto Light"/>
                <a:cs typeface="Roboto Light"/>
                <a:sym typeface="Roboto Light"/>
              </a:rPr>
              <a:t> dimensions and the size means ”Seriousness”. Then, we could get a scatter plot just like the picture.</a:t>
            </a:r>
            <a:endParaRPr/>
          </a:p>
          <a:p>
            <a:pPr indent="0" lvl="0" marL="0" rtl="0" algn="l">
              <a:spcBef>
                <a:spcPts val="0"/>
              </a:spcBef>
              <a:spcAft>
                <a:spcPts val="0"/>
              </a:spcAft>
              <a:buNone/>
            </a:pPr>
            <a:r>
              <a:t/>
            </a:r>
            <a:endParaRPr sz="1200">
              <a:solidFill>
                <a:srgbClr val="FFFFFF"/>
              </a:solidFill>
              <a:latin typeface="Roboto Light"/>
              <a:ea typeface="Roboto Light"/>
              <a:cs typeface="Roboto Light"/>
              <a:sym typeface="Roboto Light"/>
            </a:endParaRPr>
          </a:p>
          <a:p>
            <a:pPr indent="0" lvl="0" marL="0" rtl="0" algn="l">
              <a:spcBef>
                <a:spcPts val="0"/>
              </a:spcBef>
              <a:spcAft>
                <a:spcPts val="0"/>
              </a:spcAft>
              <a:buNone/>
            </a:pPr>
            <a:r>
              <a:rPr lang="en" sz="1200">
                <a:solidFill>
                  <a:srgbClr val="FFFFFF"/>
                </a:solidFill>
                <a:latin typeface="Roboto Light"/>
                <a:ea typeface="Roboto Light"/>
                <a:cs typeface="Roboto Light"/>
                <a:sym typeface="Roboto Light"/>
              </a:rPr>
              <a:t>Next step, we could divided the chart into 4 quadrants by avg. of feasibility and avg. of emergency. </a:t>
            </a:r>
            <a:endParaRPr/>
          </a:p>
          <a:p>
            <a:pPr indent="0" lvl="0" marL="0" rtl="0" algn="l">
              <a:spcBef>
                <a:spcPts val="0"/>
              </a:spcBef>
              <a:spcAft>
                <a:spcPts val="0"/>
              </a:spcAft>
              <a:buNone/>
            </a:pPr>
            <a:r>
              <a:rPr lang="en" sz="1200">
                <a:solidFill>
                  <a:srgbClr val="FFFFFF"/>
                </a:solidFill>
                <a:latin typeface="Roboto Light"/>
                <a:ea typeface="Roboto Light"/>
                <a:cs typeface="Roboto Light"/>
                <a:sym typeface="Roboto Light"/>
              </a:rPr>
              <a:t>The quadrant 1 means it has both high of emergency and feasibility, and you should do it ASAP.</a:t>
            </a:r>
            <a:endParaRPr/>
          </a:p>
          <a:p>
            <a:pPr indent="0" lvl="0" marL="0" rtl="0" algn="l">
              <a:spcBef>
                <a:spcPts val="0"/>
              </a:spcBef>
              <a:spcAft>
                <a:spcPts val="0"/>
              </a:spcAft>
              <a:buNone/>
            </a:pPr>
            <a:r>
              <a:t/>
            </a:r>
            <a:endParaRPr sz="1200">
              <a:solidFill>
                <a:srgbClr val="FFFFFF"/>
              </a:solidFill>
              <a:latin typeface="Roboto Light"/>
              <a:ea typeface="Roboto Light"/>
              <a:cs typeface="Roboto Light"/>
              <a:sym typeface="Roboto Light"/>
            </a:endParaRPr>
          </a:p>
          <a:p>
            <a:pPr indent="0" lvl="0" marL="0" rtl="0" algn="l">
              <a:spcBef>
                <a:spcPts val="0"/>
              </a:spcBef>
              <a:spcAft>
                <a:spcPts val="0"/>
              </a:spcAft>
              <a:buNone/>
            </a:pPr>
            <a:r>
              <a:rPr lang="en" sz="1200">
                <a:solidFill>
                  <a:srgbClr val="FFFFFF"/>
                </a:solidFill>
                <a:latin typeface="Roboto Light"/>
                <a:ea typeface="Roboto Light"/>
                <a:cs typeface="Roboto Light"/>
                <a:sym typeface="Roboto Light"/>
              </a:rPr>
              <a:t>Through this kind of action plan sorting, we could map our action plan into our blue print of digital transformation.</a:t>
            </a:r>
            <a:endParaRPr/>
          </a:p>
          <a:p>
            <a:pPr indent="0" lvl="0" marL="0" rtl="0" algn="l">
              <a:spcBef>
                <a:spcPts val="0"/>
              </a:spcBef>
              <a:spcAft>
                <a:spcPts val="0"/>
              </a:spcAft>
              <a:buNone/>
            </a:pPr>
            <a:r>
              <a:t/>
            </a:r>
            <a:endParaRPr sz="1200">
              <a:solidFill>
                <a:srgbClr val="FFFFFF"/>
              </a:solidFill>
              <a:latin typeface="Roboto Light"/>
              <a:ea typeface="Roboto Light"/>
              <a:cs typeface="Roboto Light"/>
              <a:sym typeface="Roboto Light"/>
            </a:endParaRPr>
          </a:p>
          <a:p>
            <a:pPr indent="0" lvl="0" marL="0" rtl="0" algn="l">
              <a:spcBef>
                <a:spcPts val="0"/>
              </a:spcBef>
              <a:spcAft>
                <a:spcPts val="0"/>
              </a:spcAft>
              <a:buNone/>
            </a:pPr>
            <a:r>
              <a:rPr lang="en" sz="1200">
                <a:solidFill>
                  <a:srgbClr val="FFFFFF"/>
                </a:solidFill>
                <a:latin typeface="Roboto Light"/>
                <a:ea typeface="Roboto Light"/>
                <a:cs typeface="Roboto Light"/>
                <a:sym typeface="Roboto Light"/>
              </a:rPr>
              <a:t>And this is the whole project scope.</a:t>
            </a:r>
            <a:endParaRPr/>
          </a:p>
          <a:p>
            <a:pPr indent="0" lvl="0" marL="0" rtl="0" algn="l">
              <a:spcBef>
                <a:spcPts val="0"/>
              </a:spcBef>
              <a:spcAft>
                <a:spcPts val="0"/>
              </a:spcAft>
              <a:buNone/>
            </a:pPr>
            <a:r>
              <a:t/>
            </a:r>
            <a:endParaRPr sz="1200">
              <a:solidFill>
                <a:srgbClr val="FFFFFF"/>
              </a:solidFill>
              <a:latin typeface="Roboto Light"/>
              <a:ea typeface="Roboto Light"/>
              <a:cs typeface="Roboto Light"/>
              <a:sym typeface="Roboto Light"/>
            </a:endParaRPr>
          </a:p>
          <a:p>
            <a:pPr indent="0" lvl="0" marL="0" rtl="0" algn="l">
              <a:spcBef>
                <a:spcPts val="0"/>
              </a:spcBef>
              <a:spcAft>
                <a:spcPts val="0"/>
              </a:spcAft>
              <a:buNone/>
            </a:pPr>
            <a:r>
              <a:rPr lang="en"/>
              <a:t>これは全ての行動計画で、行動計画を緊急性と可能性に基づいて4つの部分に分けています。可能性と緊急性が共に高い行動計画は、必要に応じて優先的に実行されます。</a:t>
            </a:r>
            <a:endParaRPr/>
          </a:p>
        </p:txBody>
      </p:sp>
      <p:sp>
        <p:nvSpPr>
          <p:cNvPr id="289" name="Google Shape;289;g33e3688d172_0_67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50" name="Shape 50"/>
        <p:cNvGrpSpPr/>
        <p:nvPr/>
      </p:nvGrpSpPr>
      <p:grpSpPr>
        <a:xfrm>
          <a:off x="0" y="0"/>
          <a:ext cx="0" cy="0"/>
          <a:chOff x="0" y="0"/>
          <a:chExt cx="0" cy="0"/>
        </a:xfrm>
      </p:grpSpPr>
      <p:sp>
        <p:nvSpPr>
          <p:cNvPr id="51" name="Google Shape;51;p13"/>
          <p:cNvSpPr/>
          <p:nvPr>
            <p:ph idx="2" type="pic"/>
          </p:nvPr>
        </p:nvSpPr>
        <p:spPr>
          <a:xfrm>
            <a:off x="0" y="0"/>
            <a:ext cx="9144000" cy="5143500"/>
          </a:xfrm>
          <a:prstGeom prst="rect">
            <a:avLst/>
          </a:prstGeom>
          <a:solidFill>
            <a:schemeClr val="dk1"/>
          </a:solidFill>
          <a:ln>
            <a:noFill/>
          </a:ln>
        </p:spPr>
      </p:sp>
      <p:sp>
        <p:nvSpPr>
          <p:cNvPr id="52" name="Google Shape;52;p1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56" name="Shape 56"/>
        <p:cNvGrpSpPr/>
        <p:nvPr/>
      </p:nvGrpSpPr>
      <p:grpSpPr>
        <a:xfrm>
          <a:off x="0" y="0"/>
          <a:ext cx="0" cy="0"/>
          <a:chOff x="0" y="0"/>
          <a:chExt cx="0" cy="0"/>
        </a:xfrm>
      </p:grpSpPr>
      <p:sp>
        <p:nvSpPr>
          <p:cNvPr id="57" name="Google Shape;57;p15"/>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5"/>
          <p:cNvSpPr/>
          <p:nvPr>
            <p:ph idx="2" type="pic"/>
          </p:nvPr>
        </p:nvSpPr>
        <p:spPr>
          <a:xfrm>
            <a:off x="628650" y="1234490"/>
            <a:ext cx="1085400" cy="1085400"/>
          </a:xfrm>
          <a:prstGeom prst="ellipse">
            <a:avLst/>
          </a:prstGeom>
          <a:solidFill>
            <a:schemeClr val="dk2"/>
          </a:solidFill>
          <a:ln>
            <a:noFill/>
          </a:ln>
        </p:spPr>
      </p:sp>
      <p:sp>
        <p:nvSpPr>
          <p:cNvPr id="59" name="Google Shape;59;p15"/>
          <p:cNvSpPr/>
          <p:nvPr>
            <p:ph idx="3" type="pic"/>
          </p:nvPr>
        </p:nvSpPr>
        <p:spPr>
          <a:xfrm>
            <a:off x="2895760" y="1234490"/>
            <a:ext cx="1085400" cy="1085400"/>
          </a:xfrm>
          <a:prstGeom prst="ellipse">
            <a:avLst/>
          </a:prstGeom>
          <a:solidFill>
            <a:schemeClr val="dk2"/>
          </a:solidFill>
          <a:ln>
            <a:noFill/>
          </a:ln>
        </p:spPr>
      </p:sp>
      <p:sp>
        <p:nvSpPr>
          <p:cNvPr id="60" name="Google Shape;60;p15"/>
          <p:cNvSpPr/>
          <p:nvPr>
            <p:ph idx="4" type="pic"/>
          </p:nvPr>
        </p:nvSpPr>
        <p:spPr>
          <a:xfrm>
            <a:off x="5162871" y="1234489"/>
            <a:ext cx="1085400" cy="1085400"/>
          </a:xfrm>
          <a:prstGeom prst="ellipse">
            <a:avLst/>
          </a:prstGeom>
          <a:solidFill>
            <a:schemeClr val="dk2"/>
          </a:solidFill>
          <a:ln>
            <a:noFill/>
          </a:ln>
        </p:spPr>
      </p:sp>
      <p:sp>
        <p:nvSpPr>
          <p:cNvPr id="61" name="Google Shape;61;p15"/>
          <p:cNvSpPr/>
          <p:nvPr>
            <p:ph idx="5" type="pic"/>
          </p:nvPr>
        </p:nvSpPr>
        <p:spPr>
          <a:xfrm>
            <a:off x="7429982" y="1234488"/>
            <a:ext cx="1085400" cy="1085400"/>
          </a:xfrm>
          <a:prstGeom prst="ellipse">
            <a:avLst/>
          </a:prstGeom>
          <a:solidFill>
            <a:schemeClr val="dk2"/>
          </a:solidFill>
          <a:ln>
            <a:noFill/>
          </a:ln>
        </p:spPr>
      </p:sp>
      <p:sp>
        <p:nvSpPr>
          <p:cNvPr id="62" name="Google Shape;62;p15"/>
          <p:cNvSpPr/>
          <p:nvPr>
            <p:ph idx="6" type="pic"/>
          </p:nvPr>
        </p:nvSpPr>
        <p:spPr>
          <a:xfrm>
            <a:off x="628650" y="3032907"/>
            <a:ext cx="1085400" cy="1085400"/>
          </a:xfrm>
          <a:prstGeom prst="ellipse">
            <a:avLst/>
          </a:prstGeom>
          <a:solidFill>
            <a:schemeClr val="dk2"/>
          </a:solidFill>
          <a:ln>
            <a:noFill/>
          </a:ln>
        </p:spPr>
      </p:sp>
      <p:sp>
        <p:nvSpPr>
          <p:cNvPr id="63" name="Google Shape;63;p15"/>
          <p:cNvSpPr/>
          <p:nvPr>
            <p:ph idx="7" type="pic"/>
          </p:nvPr>
        </p:nvSpPr>
        <p:spPr>
          <a:xfrm>
            <a:off x="2895760" y="3032906"/>
            <a:ext cx="1085400" cy="1085400"/>
          </a:xfrm>
          <a:prstGeom prst="ellipse">
            <a:avLst/>
          </a:prstGeom>
          <a:solidFill>
            <a:schemeClr val="dk2"/>
          </a:solidFill>
          <a:ln>
            <a:noFill/>
          </a:ln>
        </p:spPr>
      </p:sp>
      <p:sp>
        <p:nvSpPr>
          <p:cNvPr id="64" name="Google Shape;64;p15"/>
          <p:cNvSpPr/>
          <p:nvPr>
            <p:ph idx="8" type="pic"/>
          </p:nvPr>
        </p:nvSpPr>
        <p:spPr>
          <a:xfrm>
            <a:off x="5162871" y="3032906"/>
            <a:ext cx="1085400" cy="1085400"/>
          </a:xfrm>
          <a:prstGeom prst="ellipse">
            <a:avLst/>
          </a:prstGeom>
          <a:solidFill>
            <a:schemeClr val="dk2"/>
          </a:solidFill>
          <a:ln>
            <a:noFill/>
          </a:ln>
        </p:spPr>
      </p:sp>
      <p:sp>
        <p:nvSpPr>
          <p:cNvPr id="65" name="Google Shape;65;p15"/>
          <p:cNvSpPr/>
          <p:nvPr>
            <p:ph idx="9" type="pic"/>
          </p:nvPr>
        </p:nvSpPr>
        <p:spPr>
          <a:xfrm>
            <a:off x="7429982" y="3032905"/>
            <a:ext cx="1085400" cy="1085400"/>
          </a:xfrm>
          <a:prstGeom prst="ellipse">
            <a:avLst/>
          </a:prstGeom>
          <a:solidFill>
            <a:schemeClr val="dk2"/>
          </a:solid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66" name="Shape 66"/>
        <p:cNvGrpSpPr/>
        <p:nvPr/>
      </p:nvGrpSpPr>
      <p:grpSpPr>
        <a:xfrm>
          <a:off x="0" y="0"/>
          <a:ext cx="0" cy="0"/>
          <a:chOff x="0" y="0"/>
          <a:chExt cx="0" cy="0"/>
        </a:xfrm>
      </p:grpSpPr>
      <p:sp>
        <p:nvSpPr>
          <p:cNvPr id="67" name="Google Shape;67;p16"/>
          <p:cNvSpPr/>
          <p:nvPr>
            <p:ph idx="2" type="pic"/>
          </p:nvPr>
        </p:nvSpPr>
        <p:spPr>
          <a:xfrm>
            <a:off x="0" y="0"/>
            <a:ext cx="3404400" cy="5143500"/>
          </a:xfrm>
          <a:prstGeom prst="rect">
            <a:avLst/>
          </a:prstGeom>
          <a:solidFill>
            <a:schemeClr val="dk2"/>
          </a:solidFill>
          <a:ln>
            <a:noFill/>
          </a:ln>
        </p:spPr>
      </p:sp>
      <p:sp>
        <p:nvSpPr>
          <p:cNvPr id="68" name="Google Shape;68;p16"/>
          <p:cNvSpPr txBox="1"/>
          <p:nvPr>
            <p:ph type="title"/>
          </p:nvPr>
        </p:nvSpPr>
        <p:spPr>
          <a:xfrm>
            <a:off x="3857624" y="273844"/>
            <a:ext cx="48618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_Custom Layout">
  <p:cSld name="25_Custom Layout">
    <p:spTree>
      <p:nvGrpSpPr>
        <p:cNvPr id="69" name="Shape 69"/>
        <p:cNvGrpSpPr/>
        <p:nvPr/>
      </p:nvGrpSpPr>
      <p:grpSpPr>
        <a:xfrm>
          <a:off x="0" y="0"/>
          <a:ext cx="0" cy="0"/>
          <a:chOff x="0" y="0"/>
          <a:chExt cx="0" cy="0"/>
        </a:xfrm>
      </p:grpSpPr>
      <p:sp>
        <p:nvSpPr>
          <p:cNvPr id="70" name="Google Shape;70;p17"/>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1" name="Google Shape;71;p17"/>
          <p:cNvSpPr/>
          <p:nvPr>
            <p:ph idx="2" type="pic"/>
          </p:nvPr>
        </p:nvSpPr>
        <p:spPr>
          <a:xfrm>
            <a:off x="4352925" y="1385888"/>
            <a:ext cx="4179000" cy="2350500"/>
          </a:xfrm>
          <a:prstGeom prst="rect">
            <a:avLst/>
          </a:prstGeom>
          <a:noFill/>
          <a:ln cap="flat" cmpd="sng" w="9525">
            <a:solidFill>
              <a:srgbClr val="D8D8D8"/>
            </a:solidFill>
            <a:prstDash val="solid"/>
            <a:round/>
            <a:headEnd len="sm" w="sm" type="none"/>
            <a:tailEnd len="sm" w="sm" type="none"/>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72" name="Shape 72"/>
        <p:cNvGrpSpPr/>
        <p:nvPr/>
      </p:nvGrpSpPr>
      <p:grpSpPr>
        <a:xfrm>
          <a:off x="0" y="0"/>
          <a:ext cx="0" cy="0"/>
          <a:chOff x="0" y="0"/>
          <a:chExt cx="0" cy="0"/>
        </a:xfrm>
      </p:grpSpPr>
      <p:sp>
        <p:nvSpPr>
          <p:cNvPr id="73" name="Google Shape;73;p18"/>
          <p:cNvSpPr/>
          <p:nvPr>
            <p:ph idx="2" type="pic"/>
          </p:nvPr>
        </p:nvSpPr>
        <p:spPr>
          <a:xfrm>
            <a:off x="-11246" y="1"/>
            <a:ext cx="9155400" cy="3294000"/>
          </a:xfrm>
          <a:prstGeom prst="rect">
            <a:avLst/>
          </a:prstGeom>
          <a:solidFill>
            <a:schemeClr val="dk2"/>
          </a:solidFill>
          <a:ln>
            <a:noFill/>
          </a:ln>
        </p:spPr>
      </p:sp>
      <p:sp>
        <p:nvSpPr>
          <p:cNvPr id="74" name="Google Shape;74;p18"/>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75" name="Shape 75"/>
        <p:cNvGrpSpPr/>
        <p:nvPr/>
      </p:nvGrpSpPr>
      <p:grpSpPr>
        <a:xfrm>
          <a:off x="0" y="0"/>
          <a:ext cx="0" cy="0"/>
          <a:chOff x="0" y="0"/>
          <a:chExt cx="0" cy="0"/>
        </a:xfrm>
      </p:grpSpPr>
      <p:sp>
        <p:nvSpPr>
          <p:cNvPr id="76" name="Google Shape;76;p19"/>
          <p:cNvSpPr/>
          <p:nvPr>
            <p:ph idx="2" type="pic"/>
          </p:nvPr>
        </p:nvSpPr>
        <p:spPr>
          <a:xfrm>
            <a:off x="0" y="0"/>
            <a:ext cx="9144000" cy="5143500"/>
          </a:xfrm>
          <a:prstGeom prst="rect">
            <a:avLst/>
          </a:prstGeom>
          <a:solidFill>
            <a:schemeClr val="dk1"/>
          </a:solidFill>
          <a:ln>
            <a:noFill/>
          </a:ln>
        </p:spPr>
      </p:sp>
      <p:sp>
        <p:nvSpPr>
          <p:cNvPr id="77" name="Google Shape;77;p19"/>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_Custom Layout">
  <p:cSld name="17_Custom Layout">
    <p:spTree>
      <p:nvGrpSpPr>
        <p:cNvPr id="78" name="Shape 78"/>
        <p:cNvGrpSpPr/>
        <p:nvPr/>
      </p:nvGrpSpPr>
      <p:grpSpPr>
        <a:xfrm>
          <a:off x="0" y="0"/>
          <a:ext cx="0" cy="0"/>
          <a:chOff x="0" y="0"/>
          <a:chExt cx="0" cy="0"/>
        </a:xfrm>
      </p:grpSpPr>
      <p:sp>
        <p:nvSpPr>
          <p:cNvPr id="79" name="Google Shape;79;p20"/>
          <p:cNvSpPr/>
          <p:nvPr>
            <p:ph idx="2" type="pic"/>
          </p:nvPr>
        </p:nvSpPr>
        <p:spPr>
          <a:xfrm>
            <a:off x="0" y="0"/>
            <a:ext cx="3429000" cy="3427800"/>
          </a:xfrm>
          <a:prstGeom prst="rect">
            <a:avLst/>
          </a:prstGeom>
          <a:solidFill>
            <a:schemeClr val="dk2"/>
          </a:solidFill>
          <a:ln>
            <a:noFill/>
          </a:ln>
        </p:spPr>
      </p:sp>
      <p:sp>
        <p:nvSpPr>
          <p:cNvPr id="80" name="Google Shape;80;p20"/>
          <p:cNvSpPr txBox="1"/>
          <p:nvPr>
            <p:ph type="title"/>
          </p:nvPr>
        </p:nvSpPr>
        <p:spPr>
          <a:xfrm>
            <a:off x="4044688" y="273844"/>
            <a:ext cx="46668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1" name="Google Shape;81;p20"/>
          <p:cNvSpPr/>
          <p:nvPr>
            <p:ph idx="3" type="pic"/>
          </p:nvPr>
        </p:nvSpPr>
        <p:spPr>
          <a:xfrm>
            <a:off x="6948809" y="2993702"/>
            <a:ext cx="2195100" cy="2149800"/>
          </a:xfrm>
          <a:prstGeom prst="rect">
            <a:avLst/>
          </a:prstGeom>
          <a:solidFill>
            <a:schemeClr val="dk2"/>
          </a:solid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82" name="Shape 82"/>
        <p:cNvGrpSpPr/>
        <p:nvPr/>
      </p:nvGrpSpPr>
      <p:grpSpPr>
        <a:xfrm>
          <a:off x="0" y="0"/>
          <a:ext cx="0" cy="0"/>
          <a:chOff x="0" y="0"/>
          <a:chExt cx="0" cy="0"/>
        </a:xfrm>
      </p:grpSpPr>
      <p:sp>
        <p:nvSpPr>
          <p:cNvPr id="83" name="Google Shape;83;p21"/>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4" name="Google Shape;84;p21"/>
          <p:cNvSpPr/>
          <p:nvPr>
            <p:ph idx="2" type="pic"/>
          </p:nvPr>
        </p:nvSpPr>
        <p:spPr>
          <a:xfrm>
            <a:off x="4438997" y="1583657"/>
            <a:ext cx="4075800" cy="2535900"/>
          </a:xfrm>
          <a:prstGeom prst="rect">
            <a:avLst/>
          </a:prstGeom>
          <a:noFill/>
          <a:ln cap="flat" cmpd="sng" w="9525">
            <a:solidFill>
              <a:srgbClr val="D8D8D8"/>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1_Custom Layout">
  <p:cSld name="21_Custom Layout">
    <p:spTree>
      <p:nvGrpSpPr>
        <p:cNvPr id="85" name="Shape 85"/>
        <p:cNvGrpSpPr/>
        <p:nvPr/>
      </p:nvGrpSpPr>
      <p:grpSpPr>
        <a:xfrm>
          <a:off x="0" y="0"/>
          <a:ext cx="0" cy="0"/>
          <a:chOff x="0" y="0"/>
          <a:chExt cx="0" cy="0"/>
        </a:xfrm>
      </p:grpSpPr>
      <p:sp>
        <p:nvSpPr>
          <p:cNvPr id="86" name="Google Shape;86;p22"/>
          <p:cNvSpPr/>
          <p:nvPr>
            <p:ph idx="2" type="pic"/>
          </p:nvPr>
        </p:nvSpPr>
        <p:spPr>
          <a:xfrm>
            <a:off x="4572000" y="2057400"/>
            <a:ext cx="4572000" cy="3086100"/>
          </a:xfrm>
          <a:prstGeom prst="rect">
            <a:avLst/>
          </a:prstGeom>
          <a:solidFill>
            <a:schemeClr val="dk2"/>
          </a:solidFill>
          <a:ln>
            <a:noFill/>
          </a:ln>
        </p:spPr>
      </p:sp>
      <p:sp>
        <p:nvSpPr>
          <p:cNvPr id="87" name="Google Shape;87;p22"/>
          <p:cNvSpPr txBox="1"/>
          <p:nvPr>
            <p:ph type="title"/>
          </p:nvPr>
        </p:nvSpPr>
        <p:spPr>
          <a:xfrm>
            <a:off x="628650" y="814172"/>
            <a:ext cx="31119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6_Custom Layout">
    <p:spTree>
      <p:nvGrpSpPr>
        <p:cNvPr id="88" name="Shape 88"/>
        <p:cNvGrpSpPr/>
        <p:nvPr/>
      </p:nvGrpSpPr>
      <p:grpSpPr>
        <a:xfrm>
          <a:off x="0" y="0"/>
          <a:ext cx="0" cy="0"/>
          <a:chOff x="0" y="0"/>
          <a:chExt cx="0" cy="0"/>
        </a:xfrm>
      </p:grpSpPr>
      <p:sp>
        <p:nvSpPr>
          <p:cNvPr id="89" name="Google Shape;89;p23"/>
          <p:cNvSpPr txBox="1"/>
          <p:nvPr>
            <p:ph type="title"/>
          </p:nvPr>
        </p:nvSpPr>
        <p:spPr>
          <a:xfrm>
            <a:off x="628650" y="814172"/>
            <a:ext cx="31119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0" name="Google Shape;90;p23"/>
          <p:cNvSpPr/>
          <p:nvPr>
            <p:ph idx="2" type="pic"/>
          </p:nvPr>
        </p:nvSpPr>
        <p:spPr>
          <a:xfrm>
            <a:off x="3505653" y="2316666"/>
            <a:ext cx="5638200" cy="2826900"/>
          </a:xfrm>
          <a:prstGeom prst="rect">
            <a:avLst/>
          </a:prstGeom>
          <a:solidFill>
            <a:schemeClr val="dk2"/>
          </a:solid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bg>
      <p:bgPr>
        <a:gradFill>
          <a:gsLst>
            <a:gs pos="0">
              <a:schemeClr val="accent1"/>
            </a:gs>
            <a:gs pos="100000">
              <a:srgbClr val="A28337"/>
            </a:gs>
          </a:gsLst>
          <a:lin ang="8100019" scaled="0"/>
        </a:gradFill>
      </p:bgPr>
    </p:bg>
    <p:spTree>
      <p:nvGrpSpPr>
        <p:cNvPr id="91" name="Shape 91"/>
        <p:cNvGrpSpPr/>
        <p:nvPr/>
      </p:nvGrpSpPr>
      <p:grpSpPr>
        <a:xfrm>
          <a:off x="0" y="0"/>
          <a:ext cx="0" cy="0"/>
          <a:chOff x="0" y="0"/>
          <a:chExt cx="0" cy="0"/>
        </a:xfrm>
      </p:grpSpPr>
      <p:sp>
        <p:nvSpPr>
          <p:cNvPr id="92" name="Google Shape;92;p24"/>
          <p:cNvSpPr txBox="1"/>
          <p:nvPr>
            <p:ph type="title"/>
          </p:nvPr>
        </p:nvSpPr>
        <p:spPr>
          <a:xfrm>
            <a:off x="628650" y="273844"/>
            <a:ext cx="7886700" cy="4491900"/>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7200"/>
              <a:buFont typeface="Sacramento"/>
              <a:buNone/>
              <a:defRPr sz="72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0_Custom Layout">
  <p:cSld name="30_Custom Layout">
    <p:spTree>
      <p:nvGrpSpPr>
        <p:cNvPr id="93" name="Shape 93"/>
        <p:cNvGrpSpPr/>
        <p:nvPr/>
      </p:nvGrpSpPr>
      <p:grpSpPr>
        <a:xfrm>
          <a:off x="0" y="0"/>
          <a:ext cx="0" cy="0"/>
          <a:chOff x="0" y="0"/>
          <a:chExt cx="0" cy="0"/>
        </a:xfrm>
      </p:grpSpPr>
      <p:sp>
        <p:nvSpPr>
          <p:cNvPr id="94" name="Google Shape;94;p25"/>
          <p:cNvSpPr/>
          <p:nvPr>
            <p:ph idx="2" type="pic"/>
          </p:nvPr>
        </p:nvSpPr>
        <p:spPr>
          <a:xfrm>
            <a:off x="628650" y="1917441"/>
            <a:ext cx="1533000" cy="1533000"/>
          </a:xfrm>
          <a:prstGeom prst="ellipse">
            <a:avLst/>
          </a:prstGeom>
          <a:solidFill>
            <a:schemeClr val="dk2"/>
          </a:solidFill>
          <a:ln>
            <a:noFill/>
          </a:ln>
        </p:spPr>
      </p:sp>
      <p:sp>
        <p:nvSpPr>
          <p:cNvPr id="95" name="Google Shape;95;p25"/>
          <p:cNvSpPr/>
          <p:nvPr>
            <p:ph idx="3" type="pic"/>
          </p:nvPr>
        </p:nvSpPr>
        <p:spPr>
          <a:xfrm>
            <a:off x="2746576" y="2288382"/>
            <a:ext cx="1533000" cy="1533000"/>
          </a:xfrm>
          <a:prstGeom prst="ellipse">
            <a:avLst/>
          </a:prstGeom>
          <a:solidFill>
            <a:schemeClr val="dk2"/>
          </a:solidFill>
          <a:ln>
            <a:noFill/>
          </a:ln>
        </p:spPr>
      </p:sp>
      <p:sp>
        <p:nvSpPr>
          <p:cNvPr id="96" name="Google Shape;96;p25"/>
          <p:cNvSpPr/>
          <p:nvPr>
            <p:ph idx="4" type="pic"/>
          </p:nvPr>
        </p:nvSpPr>
        <p:spPr>
          <a:xfrm>
            <a:off x="4864502" y="2288381"/>
            <a:ext cx="1533000" cy="1533000"/>
          </a:xfrm>
          <a:prstGeom prst="ellipse">
            <a:avLst/>
          </a:prstGeom>
          <a:solidFill>
            <a:schemeClr val="dk2"/>
          </a:solidFill>
          <a:ln>
            <a:noFill/>
          </a:ln>
        </p:spPr>
      </p:sp>
      <p:sp>
        <p:nvSpPr>
          <p:cNvPr id="97" name="Google Shape;97;p25"/>
          <p:cNvSpPr/>
          <p:nvPr>
            <p:ph idx="5" type="pic"/>
          </p:nvPr>
        </p:nvSpPr>
        <p:spPr>
          <a:xfrm>
            <a:off x="6982428" y="1917439"/>
            <a:ext cx="1533000" cy="1533000"/>
          </a:xfrm>
          <a:prstGeom prst="ellipse">
            <a:avLst/>
          </a:prstGeom>
          <a:solidFill>
            <a:schemeClr val="dk2"/>
          </a:solidFill>
          <a:ln>
            <a:noFill/>
          </a:ln>
        </p:spPr>
      </p:sp>
      <p:sp>
        <p:nvSpPr>
          <p:cNvPr id="98" name="Google Shape;98;p25"/>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_Custom Layout">
  <p:cSld name="33_Custom Layout">
    <p:spTree>
      <p:nvGrpSpPr>
        <p:cNvPr id="99" name="Shape 99"/>
        <p:cNvGrpSpPr/>
        <p:nvPr/>
      </p:nvGrpSpPr>
      <p:grpSpPr>
        <a:xfrm>
          <a:off x="0" y="0"/>
          <a:ext cx="0" cy="0"/>
          <a:chOff x="0" y="0"/>
          <a:chExt cx="0" cy="0"/>
        </a:xfrm>
      </p:grpSpPr>
      <p:sp>
        <p:nvSpPr>
          <p:cNvPr id="100" name="Google Shape;100;p26"/>
          <p:cNvSpPr/>
          <p:nvPr>
            <p:ph idx="2" type="pic"/>
          </p:nvPr>
        </p:nvSpPr>
        <p:spPr>
          <a:xfrm>
            <a:off x="1402491" y="1491404"/>
            <a:ext cx="1533000" cy="1533000"/>
          </a:xfrm>
          <a:prstGeom prst="ellipse">
            <a:avLst/>
          </a:prstGeom>
          <a:solidFill>
            <a:schemeClr val="dk2"/>
          </a:solidFill>
          <a:ln>
            <a:noFill/>
          </a:ln>
        </p:spPr>
      </p:sp>
      <p:sp>
        <p:nvSpPr>
          <p:cNvPr id="101" name="Google Shape;101;p26"/>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1_Custom Layout">
  <p:cSld name="31_Custom Layout">
    <p:spTree>
      <p:nvGrpSpPr>
        <p:cNvPr id="102" name="Shape 102"/>
        <p:cNvGrpSpPr/>
        <p:nvPr/>
      </p:nvGrpSpPr>
      <p:grpSpPr>
        <a:xfrm>
          <a:off x="0" y="0"/>
          <a:ext cx="0" cy="0"/>
          <a:chOff x="0" y="0"/>
          <a:chExt cx="0" cy="0"/>
        </a:xfrm>
      </p:grpSpPr>
      <p:sp>
        <p:nvSpPr>
          <p:cNvPr id="103" name="Google Shape;103;p27"/>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4" name="Google Shape;104;p27"/>
          <p:cNvSpPr/>
          <p:nvPr>
            <p:ph idx="2" type="pic"/>
          </p:nvPr>
        </p:nvSpPr>
        <p:spPr>
          <a:xfrm>
            <a:off x="628650" y="1060870"/>
            <a:ext cx="3276900" cy="3276900"/>
          </a:xfrm>
          <a:prstGeom prst="ellipse">
            <a:avLst/>
          </a:prstGeom>
          <a:solidFill>
            <a:schemeClr val="dk2"/>
          </a:solidFill>
          <a:ln>
            <a:no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_Custom Layout">
  <p:cSld name="32_Custom Layout">
    <p:spTree>
      <p:nvGrpSpPr>
        <p:cNvPr id="105" name="Shape 105"/>
        <p:cNvGrpSpPr/>
        <p:nvPr/>
      </p:nvGrpSpPr>
      <p:grpSpPr>
        <a:xfrm>
          <a:off x="0" y="0"/>
          <a:ext cx="0" cy="0"/>
          <a:chOff x="0" y="0"/>
          <a:chExt cx="0" cy="0"/>
        </a:xfrm>
      </p:grpSpPr>
      <p:sp>
        <p:nvSpPr>
          <p:cNvPr id="106" name="Google Shape;106;p28"/>
          <p:cNvSpPr txBox="1"/>
          <p:nvPr>
            <p:ph type="title"/>
          </p:nvPr>
        </p:nvSpPr>
        <p:spPr>
          <a:xfrm>
            <a:off x="628650" y="44208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7" name="Google Shape;107;p28"/>
          <p:cNvSpPr/>
          <p:nvPr>
            <p:ph idx="2" type="pic"/>
          </p:nvPr>
        </p:nvSpPr>
        <p:spPr>
          <a:xfrm>
            <a:off x="5238427" y="1060870"/>
            <a:ext cx="3276900" cy="3276900"/>
          </a:xfrm>
          <a:prstGeom prst="ellipse">
            <a:avLst/>
          </a:prstGeom>
          <a:solidFill>
            <a:schemeClr val="dk2"/>
          </a:solid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Custom Layout">
  <p:cSld name="14_Custom Layout">
    <p:spTree>
      <p:nvGrpSpPr>
        <p:cNvPr id="108" name="Shape 108"/>
        <p:cNvGrpSpPr/>
        <p:nvPr/>
      </p:nvGrpSpPr>
      <p:grpSpPr>
        <a:xfrm>
          <a:off x="0" y="0"/>
          <a:ext cx="0" cy="0"/>
          <a:chOff x="0" y="0"/>
          <a:chExt cx="0" cy="0"/>
        </a:xfrm>
      </p:grpSpPr>
      <p:sp>
        <p:nvSpPr>
          <p:cNvPr id="109" name="Google Shape;109;p29"/>
          <p:cNvSpPr txBox="1"/>
          <p:nvPr>
            <p:ph type="title"/>
          </p:nvPr>
        </p:nvSpPr>
        <p:spPr>
          <a:xfrm>
            <a:off x="2474843" y="844826"/>
            <a:ext cx="4263900" cy="3448800"/>
          </a:xfrm>
          <a:prstGeom prst="rect">
            <a:avLst/>
          </a:prstGeom>
          <a:noFill/>
          <a:ln>
            <a:noFill/>
          </a:ln>
        </p:spPr>
        <p:txBody>
          <a:bodyPr anchorCtr="0" anchor="ctr" bIns="34275" lIns="68575" spcFirstLastPara="1" rIns="68575" wrap="square" tIns="34275">
            <a:noAutofit/>
          </a:bodyPr>
          <a:lstStyle>
            <a:lvl1pPr lvl="0" algn="ctr">
              <a:lnSpc>
                <a:spcPct val="90000"/>
              </a:lnSpc>
              <a:spcBef>
                <a:spcPts val="0"/>
              </a:spcBef>
              <a:spcAft>
                <a:spcPts val="0"/>
              </a:spcAft>
              <a:buClr>
                <a:schemeClr val="accent2"/>
              </a:buClr>
              <a:buSzPts val="4100"/>
              <a:buFont typeface="Sacramento"/>
              <a:buNone/>
              <a:defRPr>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0" name="Google Shape;110;p29"/>
          <p:cNvSpPr/>
          <p:nvPr>
            <p:ph idx="2" type="pic"/>
          </p:nvPr>
        </p:nvSpPr>
        <p:spPr>
          <a:xfrm>
            <a:off x="0" y="0"/>
            <a:ext cx="9144000" cy="5143500"/>
          </a:xfrm>
          <a:prstGeom prst="rect">
            <a:avLst/>
          </a:prstGeom>
          <a:solidFill>
            <a:schemeClr val="dk1"/>
          </a:solid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11" name="Shape 111"/>
        <p:cNvGrpSpPr/>
        <p:nvPr/>
      </p:nvGrpSpPr>
      <p:grpSpPr>
        <a:xfrm>
          <a:off x="0" y="0"/>
          <a:ext cx="0" cy="0"/>
          <a:chOff x="0" y="0"/>
          <a:chExt cx="0" cy="0"/>
        </a:xfrm>
      </p:grpSpPr>
      <p:pic>
        <p:nvPicPr>
          <p:cNvPr descr="A screen shot of a computer&#10;&#10;Description automatically generated" id="112" name="Google Shape;112;p30"/>
          <p:cNvPicPr preferRelativeResize="0"/>
          <p:nvPr/>
        </p:nvPicPr>
        <p:blipFill rotWithShape="1">
          <a:blip r:embed="rId2">
            <a:alphaModFix/>
          </a:blip>
          <a:srcRect b="6314" l="8333" r="12527" t="0"/>
          <a:stretch/>
        </p:blipFill>
        <p:spPr>
          <a:xfrm>
            <a:off x="3420823" y="1098884"/>
            <a:ext cx="6074251" cy="4044616"/>
          </a:xfrm>
          <a:prstGeom prst="rect">
            <a:avLst/>
          </a:prstGeom>
          <a:noFill/>
          <a:ln>
            <a:noFill/>
          </a:ln>
        </p:spPr>
      </p:pic>
      <p:sp>
        <p:nvSpPr>
          <p:cNvPr id="113" name="Google Shape;113;p30"/>
          <p:cNvSpPr txBox="1"/>
          <p:nvPr>
            <p:ph type="title"/>
          </p:nvPr>
        </p:nvSpPr>
        <p:spPr>
          <a:xfrm>
            <a:off x="628650" y="273844"/>
            <a:ext cx="3180900" cy="20643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4" name="Google Shape;114;p30"/>
          <p:cNvSpPr/>
          <p:nvPr>
            <p:ph idx="2" type="pic"/>
          </p:nvPr>
        </p:nvSpPr>
        <p:spPr>
          <a:xfrm>
            <a:off x="4438997" y="1583657"/>
            <a:ext cx="4075800" cy="2535900"/>
          </a:xfrm>
          <a:prstGeom prst="rect">
            <a:avLst/>
          </a:prstGeom>
          <a:noFill/>
          <a:ln cap="flat" cmpd="sng" w="9525">
            <a:solidFill>
              <a:srgbClr val="D8D8D8"/>
            </a:solidFill>
            <a:prstDash val="solid"/>
            <a:round/>
            <a:headEnd len="sm" w="sm" type="none"/>
            <a:tailEnd len="sm" w="sm" type="none"/>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4_Custom Layout">
  <p:cSld name="24_Custom Layout">
    <p:spTree>
      <p:nvGrpSpPr>
        <p:cNvPr id="115" name="Shape 115"/>
        <p:cNvGrpSpPr/>
        <p:nvPr/>
      </p:nvGrpSpPr>
      <p:grpSpPr>
        <a:xfrm>
          <a:off x="0" y="0"/>
          <a:ext cx="0" cy="0"/>
          <a:chOff x="0" y="0"/>
          <a:chExt cx="0" cy="0"/>
        </a:xfrm>
      </p:grpSpPr>
      <p:sp>
        <p:nvSpPr>
          <p:cNvPr id="116" name="Google Shape;116;p31"/>
          <p:cNvSpPr/>
          <p:nvPr>
            <p:ph idx="2" type="pic"/>
          </p:nvPr>
        </p:nvSpPr>
        <p:spPr>
          <a:xfrm>
            <a:off x="6132910" y="1751926"/>
            <a:ext cx="1589400" cy="1996800"/>
          </a:xfrm>
          <a:prstGeom prst="rect">
            <a:avLst/>
          </a:prstGeom>
          <a:noFill/>
          <a:ln>
            <a:noFill/>
          </a:ln>
        </p:spPr>
      </p:sp>
      <p:sp>
        <p:nvSpPr>
          <p:cNvPr id="117" name="Google Shape;117;p31"/>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9_Custom Layout">
  <p:cSld name="29_Custom Layout">
    <p:spTree>
      <p:nvGrpSpPr>
        <p:cNvPr id="118" name="Shape 118"/>
        <p:cNvGrpSpPr/>
        <p:nvPr/>
      </p:nvGrpSpPr>
      <p:grpSpPr>
        <a:xfrm>
          <a:off x="0" y="0"/>
          <a:ext cx="0" cy="0"/>
          <a:chOff x="0" y="0"/>
          <a:chExt cx="0" cy="0"/>
        </a:xfrm>
      </p:grpSpPr>
      <p:sp>
        <p:nvSpPr>
          <p:cNvPr id="119" name="Google Shape;119;p32"/>
          <p:cNvSpPr txBox="1"/>
          <p:nvPr>
            <p:ph type="title"/>
          </p:nvPr>
        </p:nvSpPr>
        <p:spPr>
          <a:xfrm>
            <a:off x="628650" y="273844"/>
            <a:ext cx="3180900" cy="20643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0" name="Google Shape;120;p32"/>
          <p:cNvSpPr/>
          <p:nvPr>
            <p:ph idx="2" type="pic"/>
          </p:nvPr>
        </p:nvSpPr>
        <p:spPr>
          <a:xfrm>
            <a:off x="5067161" y="544582"/>
            <a:ext cx="3152700" cy="4219800"/>
          </a:xfrm>
          <a:prstGeom prst="roundRect">
            <a:avLst>
              <a:gd fmla="val 1396" name="adj"/>
            </a:avLst>
          </a:prstGeom>
          <a:noFill/>
          <a:ln cap="flat" cmpd="sng" w="9525">
            <a:solidFill>
              <a:srgbClr val="D8D8D8"/>
            </a:solidFill>
            <a:prstDash val="solid"/>
            <a:round/>
            <a:headEnd len="sm" w="sm" type="none"/>
            <a:tailEnd len="sm" w="sm" type="none"/>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ustom Layout">
  <p:cSld name="10_Custom Layout">
    <p:spTree>
      <p:nvGrpSpPr>
        <p:cNvPr id="121" name="Shape 121"/>
        <p:cNvGrpSpPr/>
        <p:nvPr/>
      </p:nvGrpSpPr>
      <p:grpSpPr>
        <a:xfrm>
          <a:off x="0" y="0"/>
          <a:ext cx="0" cy="0"/>
          <a:chOff x="0" y="0"/>
          <a:chExt cx="0" cy="0"/>
        </a:xfrm>
      </p:grpSpPr>
      <p:sp>
        <p:nvSpPr>
          <p:cNvPr id="122" name="Google Shape;122;p33"/>
          <p:cNvSpPr/>
          <p:nvPr/>
        </p:nvSpPr>
        <p:spPr>
          <a:xfrm>
            <a:off x="6452755" y="0"/>
            <a:ext cx="2691300" cy="51435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Light"/>
              <a:ea typeface="Roboto Light"/>
              <a:cs typeface="Roboto Light"/>
              <a:sym typeface="Roboto Light"/>
            </a:endParaRPr>
          </a:p>
        </p:txBody>
      </p:sp>
      <p:pic>
        <p:nvPicPr>
          <p:cNvPr descr="A screen shot of a computer&#10;&#10;Description automatically generated" id="123" name="Google Shape;123;p33"/>
          <p:cNvPicPr preferRelativeResize="0"/>
          <p:nvPr/>
        </p:nvPicPr>
        <p:blipFill rotWithShape="1">
          <a:blip r:embed="rId2">
            <a:alphaModFix/>
          </a:blip>
          <a:srcRect b="6314" l="8333" r="12527" t="0"/>
          <a:stretch/>
        </p:blipFill>
        <p:spPr>
          <a:xfrm>
            <a:off x="3420823" y="1098884"/>
            <a:ext cx="6074251" cy="4044616"/>
          </a:xfrm>
          <a:prstGeom prst="rect">
            <a:avLst/>
          </a:prstGeom>
          <a:noFill/>
          <a:ln>
            <a:noFill/>
          </a:ln>
        </p:spPr>
      </p:pic>
      <p:sp>
        <p:nvSpPr>
          <p:cNvPr id="124" name="Google Shape;124;p33"/>
          <p:cNvSpPr txBox="1"/>
          <p:nvPr>
            <p:ph type="title"/>
          </p:nvPr>
        </p:nvSpPr>
        <p:spPr>
          <a:xfrm>
            <a:off x="628650" y="273844"/>
            <a:ext cx="3180900" cy="20643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5" name="Google Shape;125;p33"/>
          <p:cNvSpPr/>
          <p:nvPr>
            <p:ph idx="2" type="pic"/>
          </p:nvPr>
        </p:nvSpPr>
        <p:spPr>
          <a:xfrm>
            <a:off x="4438997" y="1583657"/>
            <a:ext cx="4075800" cy="2535900"/>
          </a:xfrm>
          <a:prstGeom prst="rect">
            <a:avLst/>
          </a:prstGeom>
          <a:noFill/>
          <a:ln cap="flat" cmpd="sng" w="9525">
            <a:solidFill>
              <a:srgbClr val="D8D8D8"/>
            </a:solidFill>
            <a:prstDash val="solid"/>
            <a:round/>
            <a:headEnd len="sm" w="sm" type="none"/>
            <a:tailEnd len="sm" w="sm" type="none"/>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8_Custom Layout">
  <p:cSld name="28_Custom Layout">
    <p:spTree>
      <p:nvGrpSpPr>
        <p:cNvPr id="126" name="Shape 126"/>
        <p:cNvGrpSpPr/>
        <p:nvPr/>
      </p:nvGrpSpPr>
      <p:grpSpPr>
        <a:xfrm>
          <a:off x="0" y="0"/>
          <a:ext cx="0" cy="0"/>
          <a:chOff x="0" y="0"/>
          <a:chExt cx="0" cy="0"/>
        </a:xfrm>
      </p:grpSpPr>
      <p:sp>
        <p:nvSpPr>
          <p:cNvPr id="127" name="Google Shape;127;p34"/>
          <p:cNvSpPr txBox="1"/>
          <p:nvPr>
            <p:ph type="title"/>
          </p:nvPr>
        </p:nvSpPr>
        <p:spPr>
          <a:xfrm>
            <a:off x="628650" y="273844"/>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8" name="Google Shape;128;p34"/>
          <p:cNvSpPr/>
          <p:nvPr>
            <p:ph idx="2" type="pic"/>
          </p:nvPr>
        </p:nvSpPr>
        <p:spPr>
          <a:xfrm>
            <a:off x="4229590" y="1236801"/>
            <a:ext cx="4429800" cy="3322500"/>
          </a:xfrm>
          <a:prstGeom prst="roundRect">
            <a:avLst>
              <a:gd fmla="val 1396" name="adj"/>
            </a:avLst>
          </a:prstGeom>
          <a:noFill/>
          <a:ln cap="flat" cmpd="sng" w="9525">
            <a:solidFill>
              <a:srgbClr val="D8D8D8"/>
            </a:solidFill>
            <a:prstDash val="solid"/>
            <a:round/>
            <a:headEnd len="sm" w="sm" type="none"/>
            <a:tailEnd len="sm" w="sm" type="none"/>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spTree>
      <p:nvGrpSpPr>
        <p:cNvPr id="129" name="Shape 129"/>
        <p:cNvGrpSpPr/>
        <p:nvPr/>
      </p:nvGrpSpPr>
      <p:grpSpPr>
        <a:xfrm>
          <a:off x="0" y="0"/>
          <a:ext cx="0" cy="0"/>
          <a:chOff x="0" y="0"/>
          <a:chExt cx="0" cy="0"/>
        </a:xfrm>
      </p:grpSpPr>
      <p:sp>
        <p:nvSpPr>
          <p:cNvPr id="130" name="Google Shape;130;p35"/>
          <p:cNvSpPr/>
          <p:nvPr>
            <p:ph idx="2" type="pic"/>
          </p:nvPr>
        </p:nvSpPr>
        <p:spPr>
          <a:xfrm>
            <a:off x="0" y="0"/>
            <a:ext cx="9144000" cy="2853900"/>
          </a:xfrm>
          <a:prstGeom prst="rect">
            <a:avLst/>
          </a:prstGeom>
          <a:solidFill>
            <a:schemeClr val="dk2"/>
          </a:solidFill>
          <a:ln>
            <a:noFill/>
          </a:ln>
        </p:spPr>
      </p:sp>
      <p:sp>
        <p:nvSpPr>
          <p:cNvPr id="131" name="Google Shape;131;p35"/>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8_Custom Layout">
  <p:cSld name="18_Custom Layout">
    <p:spTree>
      <p:nvGrpSpPr>
        <p:cNvPr id="132" name="Shape 132"/>
        <p:cNvGrpSpPr/>
        <p:nvPr/>
      </p:nvGrpSpPr>
      <p:grpSpPr>
        <a:xfrm>
          <a:off x="0" y="0"/>
          <a:ext cx="0" cy="0"/>
          <a:chOff x="0" y="0"/>
          <a:chExt cx="0" cy="0"/>
        </a:xfrm>
      </p:grpSpPr>
      <p:sp>
        <p:nvSpPr>
          <p:cNvPr id="133" name="Google Shape;133;p36"/>
          <p:cNvSpPr/>
          <p:nvPr>
            <p:ph idx="2" type="pic"/>
          </p:nvPr>
        </p:nvSpPr>
        <p:spPr>
          <a:xfrm>
            <a:off x="0" y="0"/>
            <a:ext cx="9144000" cy="2743200"/>
          </a:xfrm>
          <a:prstGeom prst="rect">
            <a:avLst/>
          </a:prstGeom>
          <a:solidFill>
            <a:schemeClr val="dk2"/>
          </a:solidFill>
          <a:ln>
            <a:noFill/>
          </a:ln>
        </p:spPr>
      </p:sp>
      <p:sp>
        <p:nvSpPr>
          <p:cNvPr id="134" name="Google Shape;134;p36"/>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_Custom Layout">
  <p:cSld name="27_Custom Layout">
    <p:spTree>
      <p:nvGrpSpPr>
        <p:cNvPr id="135" name="Shape 135"/>
        <p:cNvGrpSpPr/>
        <p:nvPr/>
      </p:nvGrpSpPr>
      <p:grpSpPr>
        <a:xfrm>
          <a:off x="0" y="0"/>
          <a:ext cx="0" cy="0"/>
          <a:chOff x="0" y="0"/>
          <a:chExt cx="0" cy="0"/>
        </a:xfrm>
      </p:grpSpPr>
      <p:sp>
        <p:nvSpPr>
          <p:cNvPr id="136" name="Google Shape;136;p37"/>
          <p:cNvSpPr txBox="1"/>
          <p:nvPr>
            <p:ph type="title"/>
          </p:nvPr>
        </p:nvSpPr>
        <p:spPr>
          <a:xfrm>
            <a:off x="3857624" y="273844"/>
            <a:ext cx="48618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7" name="Google Shape;137;p37"/>
          <p:cNvSpPr/>
          <p:nvPr>
            <p:ph idx="2" type="pic"/>
          </p:nvPr>
        </p:nvSpPr>
        <p:spPr>
          <a:xfrm>
            <a:off x="343842" y="729233"/>
            <a:ext cx="4053600" cy="3876000"/>
          </a:xfrm>
          <a:prstGeom prst="rect">
            <a:avLst/>
          </a:prstGeom>
          <a:solidFill>
            <a:schemeClr val="dk2"/>
          </a:solid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0_Custom Layout">
  <p:cSld name="20_Custom Layout">
    <p:spTree>
      <p:nvGrpSpPr>
        <p:cNvPr id="138" name="Shape 138"/>
        <p:cNvGrpSpPr/>
        <p:nvPr/>
      </p:nvGrpSpPr>
      <p:grpSpPr>
        <a:xfrm>
          <a:off x="0" y="0"/>
          <a:ext cx="0" cy="0"/>
          <a:chOff x="0" y="0"/>
          <a:chExt cx="0" cy="0"/>
        </a:xfrm>
      </p:grpSpPr>
      <p:sp>
        <p:nvSpPr>
          <p:cNvPr id="139" name="Google Shape;139;p38"/>
          <p:cNvSpPr/>
          <p:nvPr>
            <p:ph idx="2" type="pic"/>
          </p:nvPr>
        </p:nvSpPr>
        <p:spPr>
          <a:xfrm>
            <a:off x="0" y="2057400"/>
            <a:ext cx="4572000" cy="3086100"/>
          </a:xfrm>
          <a:prstGeom prst="rect">
            <a:avLst/>
          </a:prstGeom>
          <a:solidFill>
            <a:schemeClr val="dk2"/>
          </a:solidFill>
          <a:ln>
            <a:noFill/>
          </a:ln>
        </p:spPr>
      </p:sp>
      <p:sp>
        <p:nvSpPr>
          <p:cNvPr id="140" name="Google Shape;140;p38"/>
          <p:cNvSpPr txBox="1"/>
          <p:nvPr>
            <p:ph type="title"/>
          </p:nvPr>
        </p:nvSpPr>
        <p:spPr>
          <a:xfrm>
            <a:off x="3857624" y="273844"/>
            <a:ext cx="48618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_Custom Layout">
  <p:cSld name="23_Custom Layout">
    <p:spTree>
      <p:nvGrpSpPr>
        <p:cNvPr id="141" name="Shape 141"/>
        <p:cNvGrpSpPr/>
        <p:nvPr/>
      </p:nvGrpSpPr>
      <p:grpSpPr>
        <a:xfrm>
          <a:off x="0" y="0"/>
          <a:ext cx="0" cy="0"/>
          <a:chOff x="0" y="0"/>
          <a:chExt cx="0" cy="0"/>
        </a:xfrm>
      </p:grpSpPr>
      <p:sp>
        <p:nvSpPr>
          <p:cNvPr id="142" name="Google Shape;142;p39"/>
          <p:cNvSpPr/>
          <p:nvPr>
            <p:ph idx="2" type="pic"/>
          </p:nvPr>
        </p:nvSpPr>
        <p:spPr>
          <a:xfrm>
            <a:off x="0" y="2316666"/>
            <a:ext cx="5638200" cy="2826900"/>
          </a:xfrm>
          <a:prstGeom prst="rect">
            <a:avLst/>
          </a:prstGeom>
          <a:solidFill>
            <a:schemeClr val="dk2"/>
          </a:solidFill>
          <a:ln>
            <a:noFill/>
          </a:ln>
        </p:spPr>
      </p:sp>
      <p:sp>
        <p:nvSpPr>
          <p:cNvPr id="143" name="Google Shape;143;p39"/>
          <p:cNvSpPr txBox="1"/>
          <p:nvPr>
            <p:ph type="title"/>
          </p:nvPr>
        </p:nvSpPr>
        <p:spPr>
          <a:xfrm>
            <a:off x="3857624" y="273844"/>
            <a:ext cx="48618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Custom Layout">
  <p:cSld name="13_Custom Layout">
    <p:spTree>
      <p:nvGrpSpPr>
        <p:cNvPr id="144" name="Shape 144"/>
        <p:cNvGrpSpPr/>
        <p:nvPr/>
      </p:nvGrpSpPr>
      <p:grpSpPr>
        <a:xfrm>
          <a:off x="0" y="0"/>
          <a:ext cx="0" cy="0"/>
          <a:chOff x="0" y="0"/>
          <a:chExt cx="0" cy="0"/>
        </a:xfrm>
      </p:grpSpPr>
      <p:sp>
        <p:nvSpPr>
          <p:cNvPr id="145" name="Google Shape;145;p40"/>
          <p:cNvSpPr/>
          <p:nvPr>
            <p:ph idx="2" type="pic"/>
          </p:nvPr>
        </p:nvSpPr>
        <p:spPr>
          <a:xfrm>
            <a:off x="5739493" y="0"/>
            <a:ext cx="3404400" cy="5143500"/>
          </a:xfrm>
          <a:prstGeom prst="rect">
            <a:avLst/>
          </a:prstGeom>
          <a:solidFill>
            <a:schemeClr val="dk2"/>
          </a:solidFill>
          <a:ln>
            <a:noFill/>
          </a:ln>
        </p:spPr>
      </p:sp>
      <p:sp>
        <p:nvSpPr>
          <p:cNvPr id="146" name="Google Shape;146;p40"/>
          <p:cNvSpPr txBox="1"/>
          <p:nvPr>
            <p:ph type="title"/>
          </p:nvPr>
        </p:nvSpPr>
        <p:spPr>
          <a:xfrm>
            <a:off x="628650" y="273844"/>
            <a:ext cx="46668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Custom Layout">
  <p:cSld name="15_Custom Layout">
    <p:spTree>
      <p:nvGrpSpPr>
        <p:cNvPr id="147" name="Shape 147"/>
        <p:cNvGrpSpPr/>
        <p:nvPr/>
      </p:nvGrpSpPr>
      <p:grpSpPr>
        <a:xfrm>
          <a:off x="0" y="0"/>
          <a:ext cx="0" cy="0"/>
          <a:chOff x="0" y="0"/>
          <a:chExt cx="0" cy="0"/>
        </a:xfrm>
      </p:grpSpPr>
      <p:sp>
        <p:nvSpPr>
          <p:cNvPr id="148" name="Google Shape;148;p41"/>
          <p:cNvSpPr/>
          <p:nvPr>
            <p:ph idx="2" type="pic"/>
          </p:nvPr>
        </p:nvSpPr>
        <p:spPr>
          <a:xfrm>
            <a:off x="5295275" y="972142"/>
            <a:ext cx="2938500" cy="3521700"/>
          </a:xfrm>
          <a:prstGeom prst="rect">
            <a:avLst/>
          </a:prstGeom>
          <a:solidFill>
            <a:schemeClr val="dk2"/>
          </a:solidFill>
          <a:ln>
            <a:noFill/>
          </a:ln>
        </p:spPr>
      </p:sp>
      <p:sp>
        <p:nvSpPr>
          <p:cNvPr id="149" name="Google Shape;149;p41"/>
          <p:cNvSpPr txBox="1"/>
          <p:nvPr>
            <p:ph type="title"/>
          </p:nvPr>
        </p:nvSpPr>
        <p:spPr>
          <a:xfrm>
            <a:off x="628650" y="273844"/>
            <a:ext cx="46668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9_Custom Layout">
  <p:cSld name="19_Custom Layout">
    <p:spTree>
      <p:nvGrpSpPr>
        <p:cNvPr id="150" name="Shape 150"/>
        <p:cNvGrpSpPr/>
        <p:nvPr/>
      </p:nvGrpSpPr>
      <p:grpSpPr>
        <a:xfrm>
          <a:off x="0" y="0"/>
          <a:ext cx="0" cy="0"/>
          <a:chOff x="0" y="0"/>
          <a:chExt cx="0" cy="0"/>
        </a:xfrm>
      </p:grpSpPr>
      <p:sp>
        <p:nvSpPr>
          <p:cNvPr id="151" name="Google Shape;151;p42"/>
          <p:cNvSpPr/>
          <p:nvPr>
            <p:ph idx="2" type="pic"/>
          </p:nvPr>
        </p:nvSpPr>
        <p:spPr>
          <a:xfrm>
            <a:off x="4899992" y="972142"/>
            <a:ext cx="3525000" cy="3521700"/>
          </a:xfrm>
          <a:prstGeom prst="ellipse">
            <a:avLst/>
          </a:prstGeom>
          <a:solidFill>
            <a:schemeClr val="dk2"/>
          </a:solidFill>
          <a:ln>
            <a:noFill/>
          </a:ln>
        </p:spPr>
      </p:sp>
      <p:sp>
        <p:nvSpPr>
          <p:cNvPr id="152" name="Google Shape;152;p42"/>
          <p:cNvSpPr txBox="1"/>
          <p:nvPr>
            <p:ph type="title"/>
          </p:nvPr>
        </p:nvSpPr>
        <p:spPr>
          <a:xfrm>
            <a:off x="628650" y="273844"/>
            <a:ext cx="46668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Custom Layout">
  <p:cSld name="16_Custom Layout">
    <p:spTree>
      <p:nvGrpSpPr>
        <p:cNvPr id="153" name="Shape 153"/>
        <p:cNvGrpSpPr/>
        <p:nvPr/>
      </p:nvGrpSpPr>
      <p:grpSpPr>
        <a:xfrm>
          <a:off x="0" y="0"/>
          <a:ext cx="0" cy="0"/>
          <a:chOff x="0" y="0"/>
          <a:chExt cx="0" cy="0"/>
        </a:xfrm>
      </p:grpSpPr>
      <p:sp>
        <p:nvSpPr>
          <p:cNvPr id="154" name="Google Shape;154;p43"/>
          <p:cNvSpPr/>
          <p:nvPr>
            <p:ph idx="2" type="pic"/>
          </p:nvPr>
        </p:nvSpPr>
        <p:spPr>
          <a:xfrm>
            <a:off x="0" y="873554"/>
            <a:ext cx="4124700" cy="4269900"/>
          </a:xfrm>
          <a:prstGeom prst="rect">
            <a:avLst/>
          </a:prstGeom>
          <a:solidFill>
            <a:schemeClr val="dk2"/>
          </a:solidFill>
          <a:ln>
            <a:noFill/>
          </a:ln>
        </p:spPr>
      </p:sp>
      <p:sp>
        <p:nvSpPr>
          <p:cNvPr id="155" name="Google Shape;155;p43"/>
          <p:cNvSpPr txBox="1"/>
          <p:nvPr>
            <p:ph type="title"/>
          </p:nvPr>
        </p:nvSpPr>
        <p:spPr>
          <a:xfrm>
            <a:off x="628650" y="273844"/>
            <a:ext cx="46668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spTree>
      <p:nvGrpSpPr>
        <p:cNvPr id="156" name="Shape 156"/>
        <p:cNvGrpSpPr/>
        <p:nvPr/>
      </p:nvGrpSpPr>
      <p:grpSpPr>
        <a:xfrm>
          <a:off x="0" y="0"/>
          <a:ext cx="0" cy="0"/>
          <a:chOff x="0" y="0"/>
          <a:chExt cx="0" cy="0"/>
        </a:xfrm>
      </p:grpSpPr>
      <p:sp>
        <p:nvSpPr>
          <p:cNvPr id="157" name="Google Shape;157;p44"/>
          <p:cNvSpPr/>
          <p:nvPr>
            <p:ph idx="2" type="pic"/>
          </p:nvPr>
        </p:nvSpPr>
        <p:spPr>
          <a:xfrm>
            <a:off x="1" y="0"/>
            <a:ext cx="4580100" cy="5143500"/>
          </a:xfrm>
          <a:prstGeom prst="rect">
            <a:avLst/>
          </a:prstGeom>
          <a:solidFill>
            <a:schemeClr val="dk2"/>
          </a:solidFill>
          <a:ln>
            <a:noFill/>
          </a:ln>
        </p:spPr>
      </p:sp>
      <p:sp>
        <p:nvSpPr>
          <p:cNvPr id="158" name="Google Shape;158;p44"/>
          <p:cNvSpPr txBox="1"/>
          <p:nvPr>
            <p:ph type="title"/>
          </p:nvPr>
        </p:nvSpPr>
        <p:spPr>
          <a:xfrm>
            <a:off x="2694215" y="273844"/>
            <a:ext cx="60252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159" name="Shape 159"/>
        <p:cNvGrpSpPr/>
        <p:nvPr/>
      </p:nvGrpSpPr>
      <p:grpSpPr>
        <a:xfrm>
          <a:off x="0" y="0"/>
          <a:ext cx="0" cy="0"/>
          <a:chOff x="0" y="0"/>
          <a:chExt cx="0" cy="0"/>
        </a:xfrm>
      </p:grpSpPr>
      <p:sp>
        <p:nvSpPr>
          <p:cNvPr id="160" name="Google Shape;160;p45"/>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grpSp>
        <p:nvGrpSpPr>
          <p:cNvPr id="161" name="Google Shape;161;p45"/>
          <p:cNvGrpSpPr/>
          <p:nvPr/>
        </p:nvGrpSpPr>
        <p:grpSpPr>
          <a:xfrm>
            <a:off x="0" y="3118231"/>
            <a:ext cx="9143511" cy="2025188"/>
            <a:chOff x="0" y="1853514"/>
            <a:chExt cx="13503930" cy="2100600"/>
          </a:xfrm>
        </p:grpSpPr>
        <p:sp>
          <p:nvSpPr>
            <p:cNvPr id="162" name="Google Shape;162;p45"/>
            <p:cNvSpPr/>
            <p:nvPr/>
          </p:nvSpPr>
          <p:spPr>
            <a:xfrm>
              <a:off x="0" y="1853514"/>
              <a:ext cx="3375900" cy="2100600"/>
            </a:xfrm>
            <a:prstGeom prst="rect">
              <a:avLst/>
            </a:prstGeom>
            <a:solidFill>
              <a:schemeClr val="accent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3" name="Google Shape;163;p45"/>
            <p:cNvSpPr/>
            <p:nvPr/>
          </p:nvSpPr>
          <p:spPr>
            <a:xfrm>
              <a:off x="3376010" y="1853514"/>
              <a:ext cx="3375900" cy="2100600"/>
            </a:xfrm>
            <a:prstGeom prst="rect">
              <a:avLst/>
            </a:prstGeom>
            <a:solidFill>
              <a:schemeClr val="accent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4" name="Google Shape;164;p45"/>
            <p:cNvSpPr/>
            <p:nvPr/>
          </p:nvSpPr>
          <p:spPr>
            <a:xfrm>
              <a:off x="6752020" y="1853514"/>
              <a:ext cx="3375900" cy="21006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5" name="Google Shape;165;p45"/>
            <p:cNvSpPr/>
            <p:nvPr/>
          </p:nvSpPr>
          <p:spPr>
            <a:xfrm>
              <a:off x="10128030" y="1853514"/>
              <a:ext cx="3375900" cy="21006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166" name="Google Shape;166;p45"/>
          <p:cNvGrpSpPr/>
          <p:nvPr/>
        </p:nvGrpSpPr>
        <p:grpSpPr>
          <a:xfrm>
            <a:off x="0" y="1092977"/>
            <a:ext cx="9143511" cy="2025188"/>
            <a:chOff x="0" y="1853514"/>
            <a:chExt cx="13503930" cy="2100600"/>
          </a:xfrm>
        </p:grpSpPr>
        <p:sp>
          <p:nvSpPr>
            <p:cNvPr id="167" name="Google Shape;167;p45"/>
            <p:cNvSpPr/>
            <p:nvPr/>
          </p:nvSpPr>
          <p:spPr>
            <a:xfrm>
              <a:off x="0" y="1853514"/>
              <a:ext cx="3375900" cy="21006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8" name="Google Shape;168;p45"/>
            <p:cNvSpPr/>
            <p:nvPr/>
          </p:nvSpPr>
          <p:spPr>
            <a:xfrm>
              <a:off x="3376010" y="1853514"/>
              <a:ext cx="3375900" cy="21006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9" name="Google Shape;169;p45"/>
            <p:cNvSpPr/>
            <p:nvPr/>
          </p:nvSpPr>
          <p:spPr>
            <a:xfrm>
              <a:off x="6752020" y="1853514"/>
              <a:ext cx="3375900" cy="2100600"/>
            </a:xfrm>
            <a:prstGeom prst="rect">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0" name="Google Shape;170;p45"/>
            <p:cNvSpPr/>
            <p:nvPr/>
          </p:nvSpPr>
          <p:spPr>
            <a:xfrm>
              <a:off x="10128030" y="1853514"/>
              <a:ext cx="3375900" cy="2100600"/>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sp>
        <p:nvSpPr>
          <p:cNvPr id="171" name="Google Shape;171;p45"/>
          <p:cNvSpPr/>
          <p:nvPr>
            <p:ph idx="2" type="pic"/>
          </p:nvPr>
        </p:nvSpPr>
        <p:spPr>
          <a:xfrm>
            <a:off x="0" y="1092994"/>
            <a:ext cx="2286000" cy="2025300"/>
          </a:xfrm>
          <a:prstGeom prst="rect">
            <a:avLst/>
          </a:prstGeom>
          <a:solidFill>
            <a:schemeClr val="dk1"/>
          </a:solidFill>
          <a:ln>
            <a:noFill/>
          </a:ln>
        </p:spPr>
      </p:sp>
      <p:sp>
        <p:nvSpPr>
          <p:cNvPr id="172" name="Google Shape;172;p45"/>
          <p:cNvSpPr/>
          <p:nvPr>
            <p:ph idx="3" type="pic"/>
          </p:nvPr>
        </p:nvSpPr>
        <p:spPr>
          <a:xfrm>
            <a:off x="2286000" y="3118247"/>
            <a:ext cx="2286000" cy="2025300"/>
          </a:xfrm>
          <a:prstGeom prst="rect">
            <a:avLst/>
          </a:prstGeom>
          <a:solidFill>
            <a:schemeClr val="dk1"/>
          </a:solidFill>
          <a:ln>
            <a:noFill/>
          </a:ln>
        </p:spPr>
      </p:sp>
      <p:sp>
        <p:nvSpPr>
          <p:cNvPr id="173" name="Google Shape;173;p45"/>
          <p:cNvSpPr/>
          <p:nvPr>
            <p:ph idx="4" type="pic"/>
          </p:nvPr>
        </p:nvSpPr>
        <p:spPr>
          <a:xfrm>
            <a:off x="4572000" y="1092994"/>
            <a:ext cx="2286000" cy="2025300"/>
          </a:xfrm>
          <a:prstGeom prst="rect">
            <a:avLst/>
          </a:prstGeom>
          <a:solidFill>
            <a:schemeClr val="dk1"/>
          </a:solidFill>
          <a:ln>
            <a:noFill/>
          </a:ln>
        </p:spPr>
      </p:sp>
      <p:sp>
        <p:nvSpPr>
          <p:cNvPr id="174" name="Google Shape;174;p45"/>
          <p:cNvSpPr/>
          <p:nvPr>
            <p:ph idx="5" type="pic"/>
          </p:nvPr>
        </p:nvSpPr>
        <p:spPr>
          <a:xfrm>
            <a:off x="6858000" y="3118247"/>
            <a:ext cx="2286000" cy="2025300"/>
          </a:xfrm>
          <a:prstGeom prst="rect">
            <a:avLst/>
          </a:prstGeom>
          <a:solidFill>
            <a:schemeClr val="dk1"/>
          </a:solid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75" name="Shape 175"/>
        <p:cNvGrpSpPr/>
        <p:nvPr/>
      </p:nvGrpSpPr>
      <p:grpSpPr>
        <a:xfrm>
          <a:off x="0" y="0"/>
          <a:ext cx="0" cy="0"/>
          <a:chOff x="0" y="0"/>
          <a:chExt cx="0" cy="0"/>
        </a:xfrm>
      </p:grpSpPr>
      <p:sp>
        <p:nvSpPr>
          <p:cNvPr id="176" name="Google Shape;176;p46"/>
          <p:cNvSpPr/>
          <p:nvPr>
            <p:ph idx="2" type="pic"/>
          </p:nvPr>
        </p:nvSpPr>
        <p:spPr>
          <a:xfrm>
            <a:off x="0" y="1092994"/>
            <a:ext cx="2286000" cy="2025300"/>
          </a:xfrm>
          <a:prstGeom prst="rect">
            <a:avLst/>
          </a:prstGeom>
          <a:solidFill>
            <a:schemeClr val="dk1"/>
          </a:solidFill>
          <a:ln cap="flat" cmpd="sng" w="25400">
            <a:solidFill>
              <a:schemeClr val="lt1"/>
            </a:solidFill>
            <a:prstDash val="solid"/>
            <a:round/>
            <a:headEnd len="sm" w="sm" type="none"/>
            <a:tailEnd len="sm" w="sm" type="none"/>
          </a:ln>
        </p:spPr>
      </p:sp>
      <p:sp>
        <p:nvSpPr>
          <p:cNvPr id="177" name="Google Shape;177;p46"/>
          <p:cNvSpPr/>
          <p:nvPr>
            <p:ph idx="3" type="pic"/>
          </p:nvPr>
        </p:nvSpPr>
        <p:spPr>
          <a:xfrm>
            <a:off x="2286000" y="1092994"/>
            <a:ext cx="2286000" cy="2025300"/>
          </a:xfrm>
          <a:prstGeom prst="rect">
            <a:avLst/>
          </a:prstGeom>
          <a:solidFill>
            <a:schemeClr val="dk1"/>
          </a:solidFill>
          <a:ln cap="flat" cmpd="sng" w="25400">
            <a:solidFill>
              <a:schemeClr val="lt1"/>
            </a:solidFill>
            <a:prstDash val="solid"/>
            <a:round/>
            <a:headEnd len="sm" w="sm" type="none"/>
            <a:tailEnd len="sm" w="sm" type="none"/>
          </a:ln>
        </p:spPr>
      </p:sp>
      <p:sp>
        <p:nvSpPr>
          <p:cNvPr id="178" name="Google Shape;178;p46"/>
          <p:cNvSpPr/>
          <p:nvPr>
            <p:ph idx="4" type="pic"/>
          </p:nvPr>
        </p:nvSpPr>
        <p:spPr>
          <a:xfrm>
            <a:off x="4572000" y="1092994"/>
            <a:ext cx="2286000" cy="2025300"/>
          </a:xfrm>
          <a:prstGeom prst="rect">
            <a:avLst/>
          </a:prstGeom>
          <a:solidFill>
            <a:schemeClr val="dk1"/>
          </a:solidFill>
          <a:ln cap="flat" cmpd="sng" w="25400">
            <a:solidFill>
              <a:schemeClr val="lt1"/>
            </a:solidFill>
            <a:prstDash val="solid"/>
            <a:round/>
            <a:headEnd len="sm" w="sm" type="none"/>
            <a:tailEnd len="sm" w="sm" type="none"/>
          </a:ln>
        </p:spPr>
      </p:sp>
      <p:sp>
        <p:nvSpPr>
          <p:cNvPr id="179" name="Google Shape;179;p46"/>
          <p:cNvSpPr/>
          <p:nvPr>
            <p:ph idx="5" type="pic"/>
          </p:nvPr>
        </p:nvSpPr>
        <p:spPr>
          <a:xfrm>
            <a:off x="6858000" y="1092994"/>
            <a:ext cx="2286000" cy="2025300"/>
          </a:xfrm>
          <a:prstGeom prst="rect">
            <a:avLst/>
          </a:prstGeom>
          <a:solidFill>
            <a:schemeClr val="dk1"/>
          </a:solidFill>
          <a:ln cap="flat" cmpd="sng" w="25400">
            <a:solidFill>
              <a:schemeClr val="lt1"/>
            </a:solidFill>
            <a:prstDash val="solid"/>
            <a:round/>
            <a:headEnd len="sm" w="sm" type="none"/>
            <a:tailEnd len="sm" w="sm" type="none"/>
          </a:ln>
        </p:spPr>
      </p:sp>
      <p:sp>
        <p:nvSpPr>
          <p:cNvPr id="180" name="Google Shape;180;p46"/>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181" name="Shape 181"/>
        <p:cNvGrpSpPr/>
        <p:nvPr/>
      </p:nvGrpSpPr>
      <p:grpSpPr>
        <a:xfrm>
          <a:off x="0" y="0"/>
          <a:ext cx="0" cy="0"/>
          <a:chOff x="0" y="0"/>
          <a:chExt cx="0" cy="0"/>
        </a:xfrm>
      </p:grpSpPr>
      <p:sp>
        <p:nvSpPr>
          <p:cNvPr id="182" name="Google Shape;182;p47"/>
          <p:cNvSpPr/>
          <p:nvPr>
            <p:ph idx="2" type="pic"/>
          </p:nvPr>
        </p:nvSpPr>
        <p:spPr>
          <a:xfrm>
            <a:off x="117872" y="1092994"/>
            <a:ext cx="2036100" cy="2025300"/>
          </a:xfrm>
          <a:prstGeom prst="ellipse">
            <a:avLst/>
          </a:prstGeom>
          <a:solidFill>
            <a:schemeClr val="dk1"/>
          </a:solidFill>
          <a:ln cap="flat" cmpd="sng" w="25400">
            <a:solidFill>
              <a:schemeClr val="lt1"/>
            </a:solidFill>
            <a:prstDash val="solid"/>
            <a:round/>
            <a:headEnd len="sm" w="sm" type="none"/>
            <a:tailEnd len="sm" w="sm" type="none"/>
          </a:ln>
        </p:spPr>
      </p:sp>
      <p:sp>
        <p:nvSpPr>
          <p:cNvPr id="183" name="Google Shape;183;p47"/>
          <p:cNvSpPr/>
          <p:nvPr>
            <p:ph idx="3" type="pic"/>
          </p:nvPr>
        </p:nvSpPr>
        <p:spPr>
          <a:xfrm>
            <a:off x="2403871" y="1092994"/>
            <a:ext cx="2036100" cy="2025300"/>
          </a:xfrm>
          <a:prstGeom prst="ellipse">
            <a:avLst/>
          </a:prstGeom>
          <a:solidFill>
            <a:schemeClr val="dk1"/>
          </a:solidFill>
          <a:ln cap="flat" cmpd="sng" w="25400">
            <a:solidFill>
              <a:schemeClr val="lt1"/>
            </a:solidFill>
            <a:prstDash val="solid"/>
            <a:round/>
            <a:headEnd len="sm" w="sm" type="none"/>
            <a:tailEnd len="sm" w="sm" type="none"/>
          </a:ln>
        </p:spPr>
      </p:sp>
      <p:sp>
        <p:nvSpPr>
          <p:cNvPr id="184" name="Google Shape;184;p47"/>
          <p:cNvSpPr/>
          <p:nvPr>
            <p:ph idx="4" type="pic"/>
          </p:nvPr>
        </p:nvSpPr>
        <p:spPr>
          <a:xfrm>
            <a:off x="4689872" y="1092994"/>
            <a:ext cx="2036100" cy="2025300"/>
          </a:xfrm>
          <a:prstGeom prst="ellipse">
            <a:avLst/>
          </a:prstGeom>
          <a:solidFill>
            <a:schemeClr val="dk1"/>
          </a:solidFill>
          <a:ln cap="flat" cmpd="sng" w="25400">
            <a:solidFill>
              <a:schemeClr val="lt1"/>
            </a:solidFill>
            <a:prstDash val="solid"/>
            <a:round/>
            <a:headEnd len="sm" w="sm" type="none"/>
            <a:tailEnd len="sm" w="sm" type="none"/>
          </a:ln>
        </p:spPr>
      </p:sp>
      <p:sp>
        <p:nvSpPr>
          <p:cNvPr id="185" name="Google Shape;185;p47"/>
          <p:cNvSpPr/>
          <p:nvPr>
            <p:ph idx="5" type="pic"/>
          </p:nvPr>
        </p:nvSpPr>
        <p:spPr>
          <a:xfrm>
            <a:off x="6975872" y="1092994"/>
            <a:ext cx="2036100" cy="2025300"/>
          </a:xfrm>
          <a:prstGeom prst="ellipse">
            <a:avLst/>
          </a:prstGeom>
          <a:solidFill>
            <a:schemeClr val="dk1"/>
          </a:solidFill>
          <a:ln cap="flat" cmpd="sng" w="25400">
            <a:solidFill>
              <a:schemeClr val="lt1"/>
            </a:solidFill>
            <a:prstDash val="solid"/>
            <a:round/>
            <a:headEnd len="sm" w="sm" type="none"/>
            <a:tailEnd len="sm" w="sm" type="none"/>
          </a:ln>
        </p:spPr>
      </p:sp>
      <p:sp>
        <p:nvSpPr>
          <p:cNvPr id="186" name="Google Shape;186;p47"/>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2_Custom Layout">
  <p:cSld name="22_Custom Layout">
    <p:spTree>
      <p:nvGrpSpPr>
        <p:cNvPr id="187" name="Shape 187"/>
        <p:cNvGrpSpPr/>
        <p:nvPr/>
      </p:nvGrpSpPr>
      <p:grpSpPr>
        <a:xfrm>
          <a:off x="0" y="0"/>
          <a:ext cx="0" cy="0"/>
          <a:chOff x="0" y="0"/>
          <a:chExt cx="0" cy="0"/>
        </a:xfrm>
      </p:grpSpPr>
      <p:sp>
        <p:nvSpPr>
          <p:cNvPr id="188" name="Google Shape;188;p48"/>
          <p:cNvSpPr/>
          <p:nvPr>
            <p:ph idx="2" type="pic"/>
          </p:nvPr>
        </p:nvSpPr>
        <p:spPr>
          <a:xfrm>
            <a:off x="117872" y="1092994"/>
            <a:ext cx="2036100" cy="2025300"/>
          </a:xfrm>
          <a:prstGeom prst="diamond">
            <a:avLst/>
          </a:prstGeom>
          <a:solidFill>
            <a:schemeClr val="dk1"/>
          </a:solidFill>
          <a:ln cap="flat" cmpd="sng" w="25400">
            <a:solidFill>
              <a:schemeClr val="lt1"/>
            </a:solidFill>
            <a:prstDash val="solid"/>
            <a:round/>
            <a:headEnd len="sm" w="sm" type="none"/>
            <a:tailEnd len="sm" w="sm" type="none"/>
          </a:ln>
        </p:spPr>
      </p:sp>
      <p:sp>
        <p:nvSpPr>
          <p:cNvPr id="189" name="Google Shape;189;p48"/>
          <p:cNvSpPr/>
          <p:nvPr>
            <p:ph idx="3" type="pic"/>
          </p:nvPr>
        </p:nvSpPr>
        <p:spPr>
          <a:xfrm>
            <a:off x="2403871" y="1092994"/>
            <a:ext cx="2036100" cy="2025300"/>
          </a:xfrm>
          <a:prstGeom prst="diamond">
            <a:avLst/>
          </a:prstGeom>
          <a:solidFill>
            <a:schemeClr val="dk1"/>
          </a:solidFill>
          <a:ln cap="flat" cmpd="sng" w="25400">
            <a:solidFill>
              <a:schemeClr val="lt1"/>
            </a:solidFill>
            <a:prstDash val="solid"/>
            <a:round/>
            <a:headEnd len="sm" w="sm" type="none"/>
            <a:tailEnd len="sm" w="sm" type="none"/>
          </a:ln>
        </p:spPr>
      </p:sp>
      <p:sp>
        <p:nvSpPr>
          <p:cNvPr id="190" name="Google Shape;190;p48"/>
          <p:cNvSpPr/>
          <p:nvPr>
            <p:ph idx="4" type="pic"/>
          </p:nvPr>
        </p:nvSpPr>
        <p:spPr>
          <a:xfrm>
            <a:off x="4689872" y="1092994"/>
            <a:ext cx="2036100" cy="2025300"/>
          </a:xfrm>
          <a:prstGeom prst="diamond">
            <a:avLst/>
          </a:prstGeom>
          <a:solidFill>
            <a:schemeClr val="dk1"/>
          </a:solidFill>
          <a:ln cap="flat" cmpd="sng" w="25400">
            <a:solidFill>
              <a:schemeClr val="lt1"/>
            </a:solidFill>
            <a:prstDash val="solid"/>
            <a:round/>
            <a:headEnd len="sm" w="sm" type="none"/>
            <a:tailEnd len="sm" w="sm" type="none"/>
          </a:ln>
        </p:spPr>
      </p:sp>
      <p:sp>
        <p:nvSpPr>
          <p:cNvPr id="191" name="Google Shape;191;p48"/>
          <p:cNvSpPr/>
          <p:nvPr>
            <p:ph idx="5" type="pic"/>
          </p:nvPr>
        </p:nvSpPr>
        <p:spPr>
          <a:xfrm>
            <a:off x="6975872" y="1092994"/>
            <a:ext cx="2036100" cy="2025300"/>
          </a:xfrm>
          <a:prstGeom prst="diamond">
            <a:avLst/>
          </a:prstGeom>
          <a:solidFill>
            <a:schemeClr val="dk1"/>
          </a:solidFill>
          <a:ln cap="flat" cmpd="sng" w="25400">
            <a:solidFill>
              <a:schemeClr val="lt1"/>
            </a:solidFill>
            <a:prstDash val="solid"/>
            <a:round/>
            <a:headEnd len="sm" w="sm" type="none"/>
            <a:tailEnd len="sm" w="sm" type="none"/>
          </a:ln>
        </p:spPr>
      </p:sp>
      <p:sp>
        <p:nvSpPr>
          <p:cNvPr id="192" name="Google Shape;192;p48"/>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3" name="Shape 193"/>
        <p:cNvGrpSpPr/>
        <p:nvPr/>
      </p:nvGrpSpPr>
      <p:grpSpPr>
        <a:xfrm>
          <a:off x="0" y="0"/>
          <a:ext cx="0" cy="0"/>
          <a:chOff x="0" y="0"/>
          <a:chExt cx="0" cy="0"/>
        </a:xfrm>
      </p:grpSpPr>
      <p:sp>
        <p:nvSpPr>
          <p:cNvPr id="194" name="Google Shape;194;p49"/>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Autofit/>
          </a:bodyPr>
          <a:lstStyle>
            <a:lvl1pPr lvl="0" algn="ctr">
              <a:lnSpc>
                <a:spcPct val="90000"/>
              </a:lnSpc>
              <a:spcBef>
                <a:spcPts val="0"/>
              </a:spcBef>
              <a:spcAft>
                <a:spcPts val="0"/>
              </a:spcAft>
              <a:buSzPts val="4500"/>
              <a:buFont typeface="Sacramento"/>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95" name="Google Shape;195;p49"/>
          <p:cNvSpPr txBox="1"/>
          <p:nvPr>
            <p:ph idx="1" type="subTitle"/>
          </p:nvPr>
        </p:nvSpPr>
        <p:spPr>
          <a:xfrm>
            <a:off x="1143000" y="2701529"/>
            <a:ext cx="6858000" cy="1241700"/>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lt1"/>
              </a:buClr>
              <a:buSzPts val="1800"/>
              <a:buNone/>
              <a:defRPr sz="1800"/>
            </a:lvl1pPr>
            <a:lvl2pPr lvl="1" algn="ctr">
              <a:lnSpc>
                <a:spcPct val="90000"/>
              </a:lnSpc>
              <a:spcBef>
                <a:spcPts val="400"/>
              </a:spcBef>
              <a:spcAft>
                <a:spcPts val="0"/>
              </a:spcAft>
              <a:buClr>
                <a:schemeClr val="lt1"/>
              </a:buClr>
              <a:buSzPts val="1500"/>
              <a:buNone/>
              <a:defRPr sz="1500"/>
            </a:lvl2pPr>
            <a:lvl3pPr lvl="2" algn="ctr">
              <a:lnSpc>
                <a:spcPct val="90000"/>
              </a:lnSpc>
              <a:spcBef>
                <a:spcPts val="400"/>
              </a:spcBef>
              <a:spcAft>
                <a:spcPts val="0"/>
              </a:spcAft>
              <a:buClr>
                <a:schemeClr val="lt1"/>
              </a:buClr>
              <a:buSzPts val="1400"/>
              <a:buNone/>
              <a:defRPr sz="1400"/>
            </a:lvl3pPr>
            <a:lvl4pPr lvl="3" algn="ctr">
              <a:lnSpc>
                <a:spcPct val="90000"/>
              </a:lnSpc>
              <a:spcBef>
                <a:spcPts val="400"/>
              </a:spcBef>
              <a:spcAft>
                <a:spcPts val="0"/>
              </a:spcAft>
              <a:buClr>
                <a:schemeClr val="lt1"/>
              </a:buClr>
              <a:buSzPts val="1200"/>
              <a:buNone/>
              <a:defRPr sz="1200"/>
            </a:lvl4pPr>
            <a:lvl5pPr lvl="4" algn="ctr">
              <a:lnSpc>
                <a:spcPct val="90000"/>
              </a:lnSpc>
              <a:spcBef>
                <a:spcPts val="400"/>
              </a:spcBef>
              <a:spcAft>
                <a:spcPts val="0"/>
              </a:spcAft>
              <a:buClr>
                <a:schemeClr val="lt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196" name="Google Shape;196;p49"/>
          <p:cNvSpPr txBox="1"/>
          <p:nvPr>
            <p:ph idx="10" type="dt"/>
          </p:nvPr>
        </p:nvSpPr>
        <p:spPr>
          <a:xfrm>
            <a:off x="0" y="0"/>
            <a:ext cx="2250000" cy="2250000"/>
          </a:xfrm>
          <a:prstGeom prst="rect">
            <a:avLst/>
          </a:prstGeom>
          <a:noFill/>
          <a:ln>
            <a:noFill/>
          </a:ln>
        </p:spPr>
        <p:txBody>
          <a:bodyPr anchorCtr="0" anchor="t" bIns="34275" lIns="68575" spcFirstLastPara="1" rIns="68575" wrap="square" tIns="34275">
            <a:noAutofit/>
          </a:bodyPr>
          <a:lstStyle>
            <a:lvl1pPr lvl="0" marR="0" algn="l">
              <a:spcBef>
                <a:spcPts val="0"/>
              </a:spcBef>
              <a:spcAft>
                <a:spcPts val="0"/>
              </a:spcAft>
              <a:buSzPts val="1100"/>
              <a:buNone/>
              <a:defRPr sz="1400">
                <a:solidFill>
                  <a:schemeClr val="dk1"/>
                </a:solidFill>
                <a:latin typeface="Calibri"/>
                <a:ea typeface="Calibri"/>
                <a:cs typeface="Calibri"/>
                <a:sym typeface="Calibri"/>
              </a:defRPr>
            </a:lvl1pPr>
            <a:lvl2pPr lvl="1"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7" name="Google Shape;197;p49"/>
          <p:cNvSpPr txBox="1"/>
          <p:nvPr>
            <p:ph idx="11" type="ftr"/>
          </p:nvPr>
        </p:nvSpPr>
        <p:spPr>
          <a:xfrm>
            <a:off x="0" y="0"/>
            <a:ext cx="2250000" cy="2250000"/>
          </a:xfrm>
          <a:prstGeom prst="rect">
            <a:avLst/>
          </a:prstGeom>
          <a:noFill/>
          <a:ln>
            <a:noFill/>
          </a:ln>
        </p:spPr>
        <p:txBody>
          <a:bodyPr anchorCtr="0" anchor="t" bIns="34275" lIns="68575" spcFirstLastPara="1" rIns="68575" wrap="square" tIns="34275">
            <a:noAutofit/>
          </a:bodyPr>
          <a:lstStyle>
            <a:lvl1pPr lvl="0" marR="0" algn="l">
              <a:spcBef>
                <a:spcPts val="0"/>
              </a:spcBef>
              <a:spcAft>
                <a:spcPts val="0"/>
              </a:spcAft>
              <a:buSzPts val="1100"/>
              <a:buNone/>
              <a:defRPr sz="1400">
                <a:solidFill>
                  <a:schemeClr val="dk1"/>
                </a:solidFill>
                <a:latin typeface="Calibri"/>
                <a:ea typeface="Calibri"/>
                <a:cs typeface="Calibri"/>
                <a:sym typeface="Calibri"/>
              </a:defRPr>
            </a:lvl1pPr>
            <a:lvl2pPr lvl="1"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98" name="Google Shape;198;p49"/>
          <p:cNvSpPr txBox="1"/>
          <p:nvPr>
            <p:ph idx="12" type="sldNum"/>
          </p:nvPr>
        </p:nvSpPr>
        <p:spPr>
          <a:xfrm>
            <a:off x="0" y="0"/>
            <a:ext cx="2250000" cy="2250000"/>
          </a:xfrm>
          <a:prstGeom prst="rect">
            <a:avLst/>
          </a:prstGeom>
          <a:noFill/>
          <a:ln>
            <a:noFill/>
          </a:ln>
        </p:spPr>
        <p:txBody>
          <a:bodyPr anchorCtr="0" anchor="t" bIns="34275" lIns="68575" spcFirstLastPara="1" rIns="68575" wrap="square" tIns="34275">
            <a:noAutofit/>
          </a:bodyPr>
          <a:lstStyle>
            <a:lvl1pPr indent="0" lvl="0" marL="0" marR="0" algn="l">
              <a:spcBef>
                <a:spcPts val="0"/>
              </a:spcBef>
              <a:buNone/>
              <a:defRPr sz="1400">
                <a:solidFill>
                  <a:schemeClr val="dk1"/>
                </a:solidFill>
                <a:latin typeface="Calibri"/>
                <a:ea typeface="Calibri"/>
                <a:cs typeface="Calibri"/>
                <a:sym typeface="Calibri"/>
              </a:defRPr>
            </a:lvl1pPr>
            <a:lvl2pPr indent="0" lvl="1" marL="0" marR="0" algn="l">
              <a:spcBef>
                <a:spcPts val="0"/>
              </a:spcBef>
              <a:buNone/>
              <a:defRPr sz="1400">
                <a:solidFill>
                  <a:schemeClr val="dk1"/>
                </a:solidFill>
                <a:latin typeface="Calibri"/>
                <a:ea typeface="Calibri"/>
                <a:cs typeface="Calibri"/>
                <a:sym typeface="Calibri"/>
              </a:defRPr>
            </a:lvl2pPr>
            <a:lvl3pPr indent="0" lvl="2" marL="0" marR="0" algn="l">
              <a:spcBef>
                <a:spcPts val="0"/>
              </a:spcBef>
              <a:buNone/>
              <a:defRPr sz="1400">
                <a:solidFill>
                  <a:schemeClr val="dk1"/>
                </a:solidFill>
                <a:latin typeface="Calibri"/>
                <a:ea typeface="Calibri"/>
                <a:cs typeface="Calibri"/>
                <a:sym typeface="Calibri"/>
              </a:defRPr>
            </a:lvl3pPr>
            <a:lvl4pPr indent="0" lvl="3" marL="0" marR="0" algn="l">
              <a:spcBef>
                <a:spcPts val="0"/>
              </a:spcBef>
              <a:buNone/>
              <a:defRPr sz="1400">
                <a:solidFill>
                  <a:schemeClr val="dk1"/>
                </a:solidFill>
                <a:latin typeface="Calibri"/>
                <a:ea typeface="Calibri"/>
                <a:cs typeface="Calibri"/>
                <a:sym typeface="Calibri"/>
              </a:defRPr>
            </a:lvl4pPr>
            <a:lvl5pPr indent="0" lvl="4" marL="0" marR="0" algn="l">
              <a:spcBef>
                <a:spcPts val="0"/>
              </a:spcBef>
              <a:buNone/>
              <a:defRPr sz="1400">
                <a:solidFill>
                  <a:schemeClr val="dk1"/>
                </a:solidFill>
                <a:latin typeface="Calibri"/>
                <a:ea typeface="Calibri"/>
                <a:cs typeface="Calibri"/>
                <a:sym typeface="Calibri"/>
              </a:defRPr>
            </a:lvl5pPr>
            <a:lvl6pPr indent="0" lvl="5" marL="0" marR="0" algn="l">
              <a:spcBef>
                <a:spcPts val="0"/>
              </a:spcBef>
              <a:buNone/>
              <a:defRPr sz="1400">
                <a:solidFill>
                  <a:schemeClr val="dk1"/>
                </a:solidFill>
                <a:latin typeface="Calibri"/>
                <a:ea typeface="Calibri"/>
                <a:cs typeface="Calibri"/>
                <a:sym typeface="Calibri"/>
              </a:defRPr>
            </a:lvl6pPr>
            <a:lvl7pPr indent="0" lvl="6" marL="0" marR="0" algn="l">
              <a:spcBef>
                <a:spcPts val="0"/>
              </a:spcBef>
              <a:buNone/>
              <a:defRPr sz="1400">
                <a:solidFill>
                  <a:schemeClr val="dk1"/>
                </a:solidFill>
                <a:latin typeface="Calibri"/>
                <a:ea typeface="Calibri"/>
                <a:cs typeface="Calibri"/>
                <a:sym typeface="Calibri"/>
              </a:defRPr>
            </a:lvl7pPr>
            <a:lvl8pPr indent="0" lvl="7" marL="0" marR="0" algn="l">
              <a:spcBef>
                <a:spcPts val="0"/>
              </a:spcBef>
              <a:buNone/>
              <a:defRPr sz="1400">
                <a:solidFill>
                  <a:schemeClr val="dk1"/>
                </a:solidFill>
                <a:latin typeface="Calibri"/>
                <a:ea typeface="Calibri"/>
                <a:cs typeface="Calibri"/>
                <a:sym typeface="Calibri"/>
              </a:defRPr>
            </a:lvl8pPr>
            <a:lvl9pPr indent="0" lvl="8" marL="0" marR="0" algn="l">
              <a:spcBef>
                <a:spcPts val="0"/>
              </a:spcBef>
              <a:buNone/>
              <a:defRPr sz="14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9" name="Shape 199"/>
        <p:cNvGrpSpPr/>
        <p:nvPr/>
      </p:nvGrpSpPr>
      <p:grpSpPr>
        <a:xfrm>
          <a:off x="0" y="0"/>
          <a:ext cx="0" cy="0"/>
          <a:chOff x="0" y="0"/>
          <a:chExt cx="0" cy="0"/>
        </a:xfrm>
      </p:grpSpPr>
      <p:sp>
        <p:nvSpPr>
          <p:cNvPr id="200" name="Google Shape;200;p50"/>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01" name="Google Shape;201;p50"/>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lt1"/>
              </a:buClr>
              <a:buSzPts val="1400"/>
              <a:buChar char="•"/>
              <a:defRPr/>
            </a:lvl1pPr>
            <a:lvl2pPr indent="-317500" lvl="1" marL="914400" algn="l">
              <a:lnSpc>
                <a:spcPct val="90000"/>
              </a:lnSpc>
              <a:spcBef>
                <a:spcPts val="400"/>
              </a:spcBef>
              <a:spcAft>
                <a:spcPts val="0"/>
              </a:spcAft>
              <a:buClr>
                <a:schemeClr val="lt1"/>
              </a:buClr>
              <a:buSzPts val="1400"/>
              <a:buChar char="•"/>
              <a:defRPr/>
            </a:lvl2pPr>
            <a:lvl3pPr indent="-317500" lvl="2" marL="1371600" algn="l">
              <a:lnSpc>
                <a:spcPct val="90000"/>
              </a:lnSpc>
              <a:spcBef>
                <a:spcPts val="400"/>
              </a:spcBef>
              <a:spcAft>
                <a:spcPts val="0"/>
              </a:spcAft>
              <a:buClr>
                <a:schemeClr val="lt1"/>
              </a:buClr>
              <a:buSzPts val="1400"/>
              <a:buChar char="•"/>
              <a:defRPr/>
            </a:lvl3pPr>
            <a:lvl4pPr indent="-317500" lvl="3" marL="1828800" algn="l">
              <a:lnSpc>
                <a:spcPct val="90000"/>
              </a:lnSpc>
              <a:spcBef>
                <a:spcPts val="400"/>
              </a:spcBef>
              <a:spcAft>
                <a:spcPts val="0"/>
              </a:spcAft>
              <a:buClr>
                <a:schemeClr val="lt1"/>
              </a:buClr>
              <a:buSzPts val="1400"/>
              <a:buChar char="•"/>
              <a:defRPr/>
            </a:lvl4pPr>
            <a:lvl5pPr indent="-317500" lvl="4" marL="2286000" algn="l">
              <a:lnSpc>
                <a:spcPct val="90000"/>
              </a:lnSpc>
              <a:spcBef>
                <a:spcPts val="400"/>
              </a:spcBef>
              <a:spcAft>
                <a:spcPts val="0"/>
              </a:spcAft>
              <a:buClr>
                <a:schemeClr val="l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02" name="Google Shape;202;p50"/>
          <p:cNvSpPr txBox="1"/>
          <p:nvPr>
            <p:ph idx="10" type="dt"/>
          </p:nvPr>
        </p:nvSpPr>
        <p:spPr>
          <a:xfrm>
            <a:off x="0" y="0"/>
            <a:ext cx="2250000" cy="2250000"/>
          </a:xfrm>
          <a:prstGeom prst="rect">
            <a:avLst/>
          </a:prstGeom>
          <a:noFill/>
          <a:ln>
            <a:noFill/>
          </a:ln>
        </p:spPr>
        <p:txBody>
          <a:bodyPr anchorCtr="0" anchor="t" bIns="34275" lIns="68575" spcFirstLastPara="1" rIns="68575" wrap="square" tIns="34275">
            <a:noAutofit/>
          </a:bodyPr>
          <a:lstStyle>
            <a:lvl1pPr lvl="0" marR="0" algn="l">
              <a:spcBef>
                <a:spcPts val="0"/>
              </a:spcBef>
              <a:spcAft>
                <a:spcPts val="0"/>
              </a:spcAft>
              <a:buSzPts val="1100"/>
              <a:buNone/>
              <a:defRPr sz="1400">
                <a:solidFill>
                  <a:schemeClr val="dk1"/>
                </a:solidFill>
                <a:latin typeface="Calibri"/>
                <a:ea typeface="Calibri"/>
                <a:cs typeface="Calibri"/>
                <a:sym typeface="Calibri"/>
              </a:defRPr>
            </a:lvl1pPr>
            <a:lvl2pPr lvl="1"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203" name="Google Shape;203;p50"/>
          <p:cNvSpPr txBox="1"/>
          <p:nvPr>
            <p:ph idx="11" type="ftr"/>
          </p:nvPr>
        </p:nvSpPr>
        <p:spPr>
          <a:xfrm>
            <a:off x="0" y="0"/>
            <a:ext cx="2250000" cy="2250000"/>
          </a:xfrm>
          <a:prstGeom prst="rect">
            <a:avLst/>
          </a:prstGeom>
          <a:noFill/>
          <a:ln>
            <a:noFill/>
          </a:ln>
        </p:spPr>
        <p:txBody>
          <a:bodyPr anchorCtr="0" anchor="t" bIns="34275" lIns="68575" spcFirstLastPara="1" rIns="68575" wrap="square" tIns="34275">
            <a:noAutofit/>
          </a:bodyPr>
          <a:lstStyle>
            <a:lvl1pPr lvl="0" marR="0" algn="l">
              <a:spcBef>
                <a:spcPts val="0"/>
              </a:spcBef>
              <a:spcAft>
                <a:spcPts val="0"/>
              </a:spcAft>
              <a:buSzPts val="1100"/>
              <a:buNone/>
              <a:defRPr sz="1400">
                <a:solidFill>
                  <a:schemeClr val="dk1"/>
                </a:solidFill>
                <a:latin typeface="Calibri"/>
                <a:ea typeface="Calibri"/>
                <a:cs typeface="Calibri"/>
                <a:sym typeface="Calibri"/>
              </a:defRPr>
            </a:lvl1pPr>
            <a:lvl2pPr lvl="1"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204" name="Google Shape;204;p50"/>
          <p:cNvSpPr txBox="1"/>
          <p:nvPr>
            <p:ph idx="12" type="sldNum"/>
          </p:nvPr>
        </p:nvSpPr>
        <p:spPr>
          <a:xfrm>
            <a:off x="0" y="0"/>
            <a:ext cx="2250000" cy="2250000"/>
          </a:xfrm>
          <a:prstGeom prst="rect">
            <a:avLst/>
          </a:prstGeom>
          <a:noFill/>
          <a:ln>
            <a:noFill/>
          </a:ln>
        </p:spPr>
        <p:txBody>
          <a:bodyPr anchorCtr="0" anchor="t" bIns="34275" lIns="68575" spcFirstLastPara="1" rIns="68575" wrap="square" tIns="34275">
            <a:noAutofit/>
          </a:bodyPr>
          <a:lstStyle>
            <a:lvl1pPr indent="0" lvl="0" marL="0" marR="0" algn="l">
              <a:spcBef>
                <a:spcPts val="0"/>
              </a:spcBef>
              <a:buNone/>
              <a:defRPr sz="1400">
                <a:solidFill>
                  <a:schemeClr val="dk1"/>
                </a:solidFill>
                <a:latin typeface="Calibri"/>
                <a:ea typeface="Calibri"/>
                <a:cs typeface="Calibri"/>
                <a:sym typeface="Calibri"/>
              </a:defRPr>
            </a:lvl1pPr>
            <a:lvl2pPr indent="0" lvl="1" marL="0" marR="0" algn="l">
              <a:spcBef>
                <a:spcPts val="0"/>
              </a:spcBef>
              <a:buNone/>
              <a:defRPr sz="1400">
                <a:solidFill>
                  <a:schemeClr val="dk1"/>
                </a:solidFill>
                <a:latin typeface="Calibri"/>
                <a:ea typeface="Calibri"/>
                <a:cs typeface="Calibri"/>
                <a:sym typeface="Calibri"/>
              </a:defRPr>
            </a:lvl2pPr>
            <a:lvl3pPr indent="0" lvl="2" marL="0" marR="0" algn="l">
              <a:spcBef>
                <a:spcPts val="0"/>
              </a:spcBef>
              <a:buNone/>
              <a:defRPr sz="1400">
                <a:solidFill>
                  <a:schemeClr val="dk1"/>
                </a:solidFill>
                <a:latin typeface="Calibri"/>
                <a:ea typeface="Calibri"/>
                <a:cs typeface="Calibri"/>
                <a:sym typeface="Calibri"/>
              </a:defRPr>
            </a:lvl3pPr>
            <a:lvl4pPr indent="0" lvl="3" marL="0" marR="0" algn="l">
              <a:spcBef>
                <a:spcPts val="0"/>
              </a:spcBef>
              <a:buNone/>
              <a:defRPr sz="1400">
                <a:solidFill>
                  <a:schemeClr val="dk1"/>
                </a:solidFill>
                <a:latin typeface="Calibri"/>
                <a:ea typeface="Calibri"/>
                <a:cs typeface="Calibri"/>
                <a:sym typeface="Calibri"/>
              </a:defRPr>
            </a:lvl4pPr>
            <a:lvl5pPr indent="0" lvl="4" marL="0" marR="0" algn="l">
              <a:spcBef>
                <a:spcPts val="0"/>
              </a:spcBef>
              <a:buNone/>
              <a:defRPr sz="1400">
                <a:solidFill>
                  <a:schemeClr val="dk1"/>
                </a:solidFill>
                <a:latin typeface="Calibri"/>
                <a:ea typeface="Calibri"/>
                <a:cs typeface="Calibri"/>
                <a:sym typeface="Calibri"/>
              </a:defRPr>
            </a:lvl5pPr>
            <a:lvl6pPr indent="0" lvl="5" marL="0" marR="0" algn="l">
              <a:spcBef>
                <a:spcPts val="0"/>
              </a:spcBef>
              <a:buNone/>
              <a:defRPr sz="1400">
                <a:solidFill>
                  <a:schemeClr val="dk1"/>
                </a:solidFill>
                <a:latin typeface="Calibri"/>
                <a:ea typeface="Calibri"/>
                <a:cs typeface="Calibri"/>
                <a:sym typeface="Calibri"/>
              </a:defRPr>
            </a:lvl6pPr>
            <a:lvl7pPr indent="0" lvl="6" marL="0" marR="0" algn="l">
              <a:spcBef>
                <a:spcPts val="0"/>
              </a:spcBef>
              <a:buNone/>
              <a:defRPr sz="1400">
                <a:solidFill>
                  <a:schemeClr val="dk1"/>
                </a:solidFill>
                <a:latin typeface="Calibri"/>
                <a:ea typeface="Calibri"/>
                <a:cs typeface="Calibri"/>
                <a:sym typeface="Calibri"/>
              </a:defRPr>
            </a:lvl7pPr>
            <a:lvl8pPr indent="0" lvl="7" marL="0" marR="0" algn="l">
              <a:spcBef>
                <a:spcPts val="0"/>
              </a:spcBef>
              <a:buNone/>
              <a:defRPr sz="1400">
                <a:solidFill>
                  <a:schemeClr val="dk1"/>
                </a:solidFill>
                <a:latin typeface="Calibri"/>
                <a:ea typeface="Calibri"/>
                <a:cs typeface="Calibri"/>
                <a:sym typeface="Calibri"/>
              </a:defRPr>
            </a:lvl8pPr>
            <a:lvl9pPr indent="0" lvl="8" marL="0" marR="0" algn="l">
              <a:spcBef>
                <a:spcPts val="0"/>
              </a:spcBef>
              <a:buNone/>
              <a:defRPr sz="14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5" name="Shape 205"/>
        <p:cNvGrpSpPr/>
        <p:nvPr/>
      </p:nvGrpSpPr>
      <p:grpSpPr>
        <a:xfrm>
          <a:off x="0" y="0"/>
          <a:ext cx="0" cy="0"/>
          <a:chOff x="0" y="0"/>
          <a:chExt cx="0" cy="0"/>
        </a:xfrm>
      </p:grpSpPr>
      <p:sp>
        <p:nvSpPr>
          <p:cNvPr id="206" name="Google Shape;206;p51"/>
          <p:cNvSpPr txBox="1"/>
          <p:nvPr>
            <p:ph idx="10" type="dt"/>
          </p:nvPr>
        </p:nvSpPr>
        <p:spPr>
          <a:xfrm>
            <a:off x="0" y="0"/>
            <a:ext cx="2250000" cy="2250000"/>
          </a:xfrm>
          <a:prstGeom prst="rect">
            <a:avLst/>
          </a:prstGeom>
          <a:noFill/>
          <a:ln>
            <a:noFill/>
          </a:ln>
        </p:spPr>
        <p:txBody>
          <a:bodyPr anchorCtr="0" anchor="t" bIns="34275" lIns="68575" spcFirstLastPara="1" rIns="68575" wrap="square" tIns="34275">
            <a:noAutofit/>
          </a:bodyPr>
          <a:lstStyle>
            <a:lvl1pPr lvl="0" marR="0" algn="l">
              <a:spcBef>
                <a:spcPts val="0"/>
              </a:spcBef>
              <a:spcAft>
                <a:spcPts val="0"/>
              </a:spcAft>
              <a:buSzPts val="1100"/>
              <a:buNone/>
              <a:defRPr sz="1400">
                <a:solidFill>
                  <a:schemeClr val="dk1"/>
                </a:solidFill>
                <a:latin typeface="Calibri"/>
                <a:ea typeface="Calibri"/>
                <a:cs typeface="Calibri"/>
                <a:sym typeface="Calibri"/>
              </a:defRPr>
            </a:lvl1pPr>
            <a:lvl2pPr lvl="1"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207" name="Google Shape;207;p51"/>
          <p:cNvSpPr txBox="1"/>
          <p:nvPr>
            <p:ph idx="11" type="ftr"/>
          </p:nvPr>
        </p:nvSpPr>
        <p:spPr>
          <a:xfrm>
            <a:off x="0" y="0"/>
            <a:ext cx="2250000" cy="2250000"/>
          </a:xfrm>
          <a:prstGeom prst="rect">
            <a:avLst/>
          </a:prstGeom>
          <a:noFill/>
          <a:ln>
            <a:noFill/>
          </a:ln>
        </p:spPr>
        <p:txBody>
          <a:bodyPr anchorCtr="0" anchor="t" bIns="34275" lIns="68575" spcFirstLastPara="1" rIns="68575" wrap="square" tIns="34275">
            <a:noAutofit/>
          </a:bodyPr>
          <a:lstStyle>
            <a:lvl1pPr lvl="0" marR="0" algn="l">
              <a:spcBef>
                <a:spcPts val="0"/>
              </a:spcBef>
              <a:spcAft>
                <a:spcPts val="0"/>
              </a:spcAft>
              <a:buSzPts val="1100"/>
              <a:buNone/>
              <a:defRPr sz="1400">
                <a:solidFill>
                  <a:schemeClr val="dk1"/>
                </a:solidFill>
                <a:latin typeface="Calibri"/>
                <a:ea typeface="Calibri"/>
                <a:cs typeface="Calibri"/>
                <a:sym typeface="Calibri"/>
              </a:defRPr>
            </a:lvl1pPr>
            <a:lvl2pPr lvl="1"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208" name="Google Shape;208;p51"/>
          <p:cNvSpPr txBox="1"/>
          <p:nvPr>
            <p:ph idx="12" type="sldNum"/>
          </p:nvPr>
        </p:nvSpPr>
        <p:spPr>
          <a:xfrm>
            <a:off x="0" y="0"/>
            <a:ext cx="2250000" cy="2250000"/>
          </a:xfrm>
          <a:prstGeom prst="rect">
            <a:avLst/>
          </a:prstGeom>
          <a:noFill/>
          <a:ln>
            <a:noFill/>
          </a:ln>
        </p:spPr>
        <p:txBody>
          <a:bodyPr anchorCtr="0" anchor="t" bIns="34275" lIns="68575" spcFirstLastPara="1" rIns="68575" wrap="square" tIns="34275">
            <a:noAutofit/>
          </a:bodyPr>
          <a:lstStyle>
            <a:lvl1pPr indent="0" lvl="0" marL="0" marR="0" algn="l">
              <a:spcBef>
                <a:spcPts val="0"/>
              </a:spcBef>
              <a:buNone/>
              <a:defRPr sz="1400">
                <a:solidFill>
                  <a:schemeClr val="dk1"/>
                </a:solidFill>
                <a:latin typeface="Calibri"/>
                <a:ea typeface="Calibri"/>
                <a:cs typeface="Calibri"/>
                <a:sym typeface="Calibri"/>
              </a:defRPr>
            </a:lvl1pPr>
            <a:lvl2pPr indent="0" lvl="1" marL="0" marR="0" algn="l">
              <a:spcBef>
                <a:spcPts val="0"/>
              </a:spcBef>
              <a:buNone/>
              <a:defRPr sz="1400">
                <a:solidFill>
                  <a:schemeClr val="dk1"/>
                </a:solidFill>
                <a:latin typeface="Calibri"/>
                <a:ea typeface="Calibri"/>
                <a:cs typeface="Calibri"/>
                <a:sym typeface="Calibri"/>
              </a:defRPr>
            </a:lvl2pPr>
            <a:lvl3pPr indent="0" lvl="2" marL="0" marR="0" algn="l">
              <a:spcBef>
                <a:spcPts val="0"/>
              </a:spcBef>
              <a:buNone/>
              <a:defRPr sz="1400">
                <a:solidFill>
                  <a:schemeClr val="dk1"/>
                </a:solidFill>
                <a:latin typeface="Calibri"/>
                <a:ea typeface="Calibri"/>
                <a:cs typeface="Calibri"/>
                <a:sym typeface="Calibri"/>
              </a:defRPr>
            </a:lvl3pPr>
            <a:lvl4pPr indent="0" lvl="3" marL="0" marR="0" algn="l">
              <a:spcBef>
                <a:spcPts val="0"/>
              </a:spcBef>
              <a:buNone/>
              <a:defRPr sz="1400">
                <a:solidFill>
                  <a:schemeClr val="dk1"/>
                </a:solidFill>
                <a:latin typeface="Calibri"/>
                <a:ea typeface="Calibri"/>
                <a:cs typeface="Calibri"/>
                <a:sym typeface="Calibri"/>
              </a:defRPr>
            </a:lvl4pPr>
            <a:lvl5pPr indent="0" lvl="4" marL="0" marR="0" algn="l">
              <a:spcBef>
                <a:spcPts val="0"/>
              </a:spcBef>
              <a:buNone/>
              <a:defRPr sz="1400">
                <a:solidFill>
                  <a:schemeClr val="dk1"/>
                </a:solidFill>
                <a:latin typeface="Calibri"/>
                <a:ea typeface="Calibri"/>
                <a:cs typeface="Calibri"/>
                <a:sym typeface="Calibri"/>
              </a:defRPr>
            </a:lvl5pPr>
            <a:lvl6pPr indent="0" lvl="5" marL="0" marR="0" algn="l">
              <a:spcBef>
                <a:spcPts val="0"/>
              </a:spcBef>
              <a:buNone/>
              <a:defRPr sz="1400">
                <a:solidFill>
                  <a:schemeClr val="dk1"/>
                </a:solidFill>
                <a:latin typeface="Calibri"/>
                <a:ea typeface="Calibri"/>
                <a:cs typeface="Calibri"/>
                <a:sym typeface="Calibri"/>
              </a:defRPr>
            </a:lvl6pPr>
            <a:lvl7pPr indent="0" lvl="6" marL="0" marR="0" algn="l">
              <a:spcBef>
                <a:spcPts val="0"/>
              </a:spcBef>
              <a:buNone/>
              <a:defRPr sz="1400">
                <a:solidFill>
                  <a:schemeClr val="dk1"/>
                </a:solidFill>
                <a:latin typeface="Calibri"/>
                <a:ea typeface="Calibri"/>
                <a:cs typeface="Calibri"/>
                <a:sym typeface="Calibri"/>
              </a:defRPr>
            </a:lvl7pPr>
            <a:lvl8pPr indent="0" lvl="7" marL="0" marR="0" algn="l">
              <a:spcBef>
                <a:spcPts val="0"/>
              </a:spcBef>
              <a:buNone/>
              <a:defRPr sz="1400">
                <a:solidFill>
                  <a:schemeClr val="dk1"/>
                </a:solidFill>
                <a:latin typeface="Calibri"/>
                <a:ea typeface="Calibri"/>
                <a:cs typeface="Calibri"/>
                <a:sym typeface="Calibri"/>
              </a:defRPr>
            </a:lvl8pPr>
            <a:lvl9pPr indent="0" lvl="8" marL="0" marR="0" algn="l">
              <a:spcBef>
                <a:spcPts val="0"/>
              </a:spcBef>
              <a:buNone/>
              <a:defRPr sz="14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 Id="rId11" Type="http://schemas.openxmlformats.org/officeDocument/2006/relationships/slideLayout" Target="../slideLayouts/slideLayout23.xml"/><Relationship Id="rId12" Type="http://schemas.openxmlformats.org/officeDocument/2006/relationships/slideLayout" Target="../slideLayouts/slideLayout24.xml"/><Relationship Id="rId13" Type="http://schemas.openxmlformats.org/officeDocument/2006/relationships/slideLayout" Target="../slideLayouts/slideLayout25.xml"/><Relationship Id="rId14" Type="http://schemas.openxmlformats.org/officeDocument/2006/relationships/slideLayout" Target="../slideLayouts/slideLayout26.xml"/><Relationship Id="rId15" Type="http://schemas.openxmlformats.org/officeDocument/2006/relationships/slideLayout" Target="../slideLayouts/slideLayout27.xml"/><Relationship Id="rId16" Type="http://schemas.openxmlformats.org/officeDocument/2006/relationships/slideLayout" Target="../slideLayouts/slideLayout28.xml"/><Relationship Id="rId17" Type="http://schemas.openxmlformats.org/officeDocument/2006/relationships/slideLayout" Target="../slideLayouts/slideLayout29.xml"/><Relationship Id="rId18" Type="http://schemas.openxmlformats.org/officeDocument/2006/relationships/slideLayout" Target="../slideLayouts/slideLayout30.xml"/><Relationship Id="rId19" Type="http://schemas.openxmlformats.org/officeDocument/2006/relationships/slideLayout" Target="../slideLayouts/slideLayout31.xml"/><Relationship Id="rId20" Type="http://schemas.openxmlformats.org/officeDocument/2006/relationships/slideLayout" Target="../slideLayouts/slideLayout32.xml"/><Relationship Id="rId21" Type="http://schemas.openxmlformats.org/officeDocument/2006/relationships/slideLayout" Target="../slideLayouts/slideLayout33.xml"/><Relationship Id="rId22" Type="http://schemas.openxmlformats.org/officeDocument/2006/relationships/slideLayout" Target="../slideLayouts/slideLayout34.xml"/><Relationship Id="rId23" Type="http://schemas.openxmlformats.org/officeDocument/2006/relationships/slideLayout" Target="../slideLayouts/slideLayout35.xml"/><Relationship Id="rId24" Type="http://schemas.openxmlformats.org/officeDocument/2006/relationships/slideLayout" Target="../slideLayouts/slideLayout36.xml"/><Relationship Id="rId25" Type="http://schemas.openxmlformats.org/officeDocument/2006/relationships/slideLayout" Target="../slideLayouts/slideLayout37.xml"/><Relationship Id="rId26" Type="http://schemas.openxmlformats.org/officeDocument/2006/relationships/slideLayout" Target="../slideLayouts/slideLayout38.xml"/><Relationship Id="rId27" Type="http://schemas.openxmlformats.org/officeDocument/2006/relationships/slideLayout" Target="../slideLayouts/slideLayout39.xml"/><Relationship Id="rId28" Type="http://schemas.openxmlformats.org/officeDocument/2006/relationships/slideLayout" Target="../slideLayouts/slideLayout40.xml"/><Relationship Id="rId29" Type="http://schemas.openxmlformats.org/officeDocument/2006/relationships/slideLayout" Target="../slideLayouts/slideLayout41.xml"/><Relationship Id="rId30" Type="http://schemas.openxmlformats.org/officeDocument/2006/relationships/slideLayout" Target="../slideLayouts/slideLayout42.xml"/><Relationship Id="rId31" Type="http://schemas.openxmlformats.org/officeDocument/2006/relationships/slideLayout" Target="../slideLayouts/slideLayout43.xml"/><Relationship Id="rId32" Type="http://schemas.openxmlformats.org/officeDocument/2006/relationships/slideLayout" Target="../slideLayouts/slideLayout44.xml"/><Relationship Id="rId33" Type="http://schemas.openxmlformats.org/officeDocument/2006/relationships/slideLayout" Target="../slideLayouts/slideLayout45.xml"/><Relationship Id="rId34" Type="http://schemas.openxmlformats.org/officeDocument/2006/relationships/slideLayout" Target="../slideLayouts/slideLayout46.xml"/><Relationship Id="rId35" Type="http://schemas.openxmlformats.org/officeDocument/2006/relationships/slideLayout" Target="../slideLayouts/slideLayout47.xml"/><Relationship Id="rId36" Type="http://schemas.openxmlformats.org/officeDocument/2006/relationships/slideLayout" Target="../slideLayouts/slideLayout48.xml"/><Relationship Id="rId37" Type="http://schemas.openxmlformats.org/officeDocument/2006/relationships/slideLayout" Target="../slideLayouts/slideLayout49.xml"/><Relationship Id="rId3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rgbClr val="272323"/>
            </a:gs>
          </a:gsLst>
          <a:lin ang="18900044" scaled="0"/>
        </a:gradFill>
      </p:bgPr>
    </p:bg>
    <p:spTree>
      <p:nvGrpSpPr>
        <p:cNvPr id="53" name="Shape 53"/>
        <p:cNvGrpSpPr/>
        <p:nvPr/>
      </p:nvGrpSpPr>
      <p:grpSpPr>
        <a:xfrm>
          <a:off x="0" y="0"/>
          <a:ext cx="0" cy="0"/>
          <a:chOff x="0" y="0"/>
          <a:chExt cx="0" cy="0"/>
        </a:xfrm>
      </p:grpSpPr>
      <p:sp>
        <p:nvSpPr>
          <p:cNvPr id="54" name="Google Shape;54;p14"/>
          <p:cNvSpPr txBox="1"/>
          <p:nvPr>
            <p:ph type="title"/>
          </p:nvPr>
        </p:nvSpPr>
        <p:spPr>
          <a:xfrm>
            <a:off x="628650" y="400175"/>
            <a:ext cx="7886700" cy="618900"/>
          </a:xfrm>
          <a:prstGeom prst="rect">
            <a:avLst/>
          </a:prstGeom>
          <a:noFill/>
          <a:ln>
            <a:noFill/>
          </a:ln>
        </p:spPr>
        <p:txBody>
          <a:bodyPr anchorCtr="0" anchor="ctr" bIns="34275" lIns="68575" spcFirstLastPara="1" rIns="68575" wrap="square" tIns="34275">
            <a:noAutofit/>
          </a:bodyPr>
          <a:lstStyle>
            <a:lvl1pPr lvl="0" marR="0" algn="l">
              <a:lnSpc>
                <a:spcPct val="90000"/>
              </a:lnSpc>
              <a:spcBef>
                <a:spcPts val="0"/>
              </a:spcBef>
              <a:spcAft>
                <a:spcPts val="0"/>
              </a:spcAft>
              <a:buSzPts val="4100"/>
              <a:buFont typeface="Sacramento"/>
              <a:buNone/>
              <a:defRPr b="0" i="0" sz="4100" u="none" cap="none" strike="noStrike">
                <a:latin typeface="Sacramento"/>
                <a:ea typeface="Sacramento"/>
                <a:cs typeface="Sacramento"/>
                <a:sym typeface="Sacramento"/>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5" name="Google Shape;55;p14"/>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61950" lvl="0" marL="457200" marR="0" algn="l">
              <a:lnSpc>
                <a:spcPct val="90000"/>
              </a:lnSpc>
              <a:spcBef>
                <a:spcPts val="800"/>
              </a:spcBef>
              <a:spcAft>
                <a:spcPts val="0"/>
              </a:spcAft>
              <a:buClr>
                <a:schemeClr val="lt1"/>
              </a:buClr>
              <a:buSzPts val="2100"/>
              <a:buFont typeface="Arial"/>
              <a:buChar char="•"/>
              <a:defRPr b="0" i="0" sz="2100" u="none" cap="none" strike="noStrike">
                <a:solidFill>
                  <a:schemeClr val="lt1"/>
                </a:solidFill>
                <a:latin typeface="Roboto Thin"/>
                <a:ea typeface="Roboto Thin"/>
                <a:cs typeface="Roboto Thin"/>
                <a:sym typeface="Roboto Thin"/>
              </a:defRPr>
            </a:lvl1pPr>
            <a:lvl2pPr indent="-342900" lvl="1" marL="914400" marR="0" algn="l">
              <a:lnSpc>
                <a:spcPct val="90000"/>
              </a:lnSpc>
              <a:spcBef>
                <a:spcPts val="400"/>
              </a:spcBef>
              <a:spcAft>
                <a:spcPts val="0"/>
              </a:spcAft>
              <a:buClr>
                <a:schemeClr val="lt1"/>
              </a:buClr>
              <a:buSzPts val="1800"/>
              <a:buFont typeface="Arial"/>
              <a:buChar char="•"/>
              <a:defRPr b="0" i="0" sz="1800" u="none" cap="none" strike="noStrike">
                <a:solidFill>
                  <a:schemeClr val="lt1"/>
                </a:solidFill>
                <a:latin typeface="Roboto Thin"/>
                <a:ea typeface="Roboto Thin"/>
                <a:cs typeface="Roboto Thin"/>
                <a:sym typeface="Roboto Thin"/>
              </a:defRPr>
            </a:lvl2pPr>
            <a:lvl3pPr indent="-323850" lvl="2" marL="1371600" marR="0" algn="l">
              <a:lnSpc>
                <a:spcPct val="90000"/>
              </a:lnSpc>
              <a:spcBef>
                <a:spcPts val="400"/>
              </a:spcBef>
              <a:spcAft>
                <a:spcPts val="0"/>
              </a:spcAft>
              <a:buClr>
                <a:schemeClr val="lt1"/>
              </a:buClr>
              <a:buSzPts val="1500"/>
              <a:buFont typeface="Arial"/>
              <a:buChar char="•"/>
              <a:defRPr b="0" i="0" sz="1500" u="none" cap="none" strike="noStrike">
                <a:solidFill>
                  <a:schemeClr val="lt1"/>
                </a:solidFill>
                <a:latin typeface="Roboto Thin"/>
                <a:ea typeface="Roboto Thin"/>
                <a:cs typeface="Roboto Thin"/>
                <a:sym typeface="Roboto Thin"/>
              </a:defRPr>
            </a:lvl3pPr>
            <a:lvl4pPr indent="-317500" lvl="3" marL="1828800" marR="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Roboto Thin"/>
                <a:ea typeface="Roboto Thin"/>
                <a:cs typeface="Roboto Thin"/>
                <a:sym typeface="Roboto Thin"/>
              </a:defRPr>
            </a:lvl4pPr>
            <a:lvl5pPr indent="-317500" lvl="4" marL="2286000" marR="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Roboto Thin"/>
                <a:ea typeface="Roboto Thin"/>
                <a:cs typeface="Roboto Thin"/>
                <a:sym typeface="Roboto Thin"/>
              </a:defRPr>
            </a:lvl5pPr>
            <a:lvl6pPr indent="-317500" lvl="5" marL="27432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 id="2147483690" r:id="rId31"/>
    <p:sldLayoutId id="2147483691" r:id="rId32"/>
    <p:sldLayoutId id="2147483692" r:id="rId33"/>
    <p:sldLayoutId id="2147483693" r:id="rId34"/>
    <p:sldLayoutId id="2147483694" r:id="rId35"/>
    <p:sldLayoutId id="2147483695" r:id="rId36"/>
    <p:sldLayoutId id="2147483696"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13.png"/><Relationship Id="rId5"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pic>
        <p:nvPicPr>
          <p:cNvPr id="214" name="Google Shape;214;p52"/>
          <p:cNvPicPr preferRelativeResize="0"/>
          <p:nvPr/>
        </p:nvPicPr>
        <p:blipFill rotWithShape="1">
          <a:blip r:embed="rId3">
            <a:alphaModFix/>
          </a:blip>
          <a:srcRect b="0" l="0" r="0" t="0"/>
          <a:stretch/>
        </p:blipFill>
        <p:spPr>
          <a:xfrm>
            <a:off x="-1" y="0"/>
            <a:ext cx="9143998" cy="5143499"/>
          </a:xfrm>
          <a:prstGeom prst="rect">
            <a:avLst/>
          </a:prstGeom>
          <a:noFill/>
          <a:ln>
            <a:noFill/>
          </a:ln>
        </p:spPr>
      </p:pic>
      <p:sp>
        <p:nvSpPr>
          <p:cNvPr id="215" name="Google Shape;215;p52"/>
          <p:cNvSpPr/>
          <p:nvPr/>
        </p:nvSpPr>
        <p:spPr>
          <a:xfrm>
            <a:off x="-1" y="0"/>
            <a:ext cx="9144000" cy="5166600"/>
          </a:xfrm>
          <a:prstGeom prst="rect">
            <a:avLst/>
          </a:prstGeom>
          <a:solidFill>
            <a:srgbClr val="000000">
              <a:alpha val="498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grpSp>
        <p:nvGrpSpPr>
          <p:cNvPr id="216" name="Google Shape;216;p52"/>
          <p:cNvGrpSpPr/>
          <p:nvPr/>
        </p:nvGrpSpPr>
        <p:grpSpPr>
          <a:xfrm>
            <a:off x="-800960" y="191434"/>
            <a:ext cx="4878000" cy="313768"/>
            <a:chOff x="5687878" y="-976393"/>
            <a:chExt cx="6504000" cy="418358"/>
          </a:xfrm>
        </p:grpSpPr>
        <p:sp>
          <p:nvSpPr>
            <p:cNvPr id="217" name="Google Shape;217;p52"/>
            <p:cNvSpPr/>
            <p:nvPr/>
          </p:nvSpPr>
          <p:spPr>
            <a:xfrm>
              <a:off x="5687878" y="-976393"/>
              <a:ext cx="6504000" cy="77400"/>
            </a:xfrm>
            <a:prstGeom prst="rect">
              <a:avLst/>
            </a:prstGeom>
            <a:blipFill rotWithShape="1">
              <a:blip r:embed="rId4">
                <a:alphaModFix/>
              </a:blip>
              <a:tile algn="tl" flip="none" tx="0" sx="100000" ty="0" sy="100000"/>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Light"/>
                <a:ea typeface="Roboto Light"/>
                <a:cs typeface="Roboto Light"/>
                <a:sym typeface="Roboto Light"/>
              </a:endParaRPr>
            </a:p>
          </p:txBody>
        </p:sp>
        <p:sp>
          <p:nvSpPr>
            <p:cNvPr id="218" name="Google Shape;218;p52"/>
            <p:cNvSpPr/>
            <p:nvPr/>
          </p:nvSpPr>
          <p:spPr>
            <a:xfrm>
              <a:off x="5687878" y="-805914"/>
              <a:ext cx="6504000" cy="77400"/>
            </a:xfrm>
            <a:prstGeom prst="rect">
              <a:avLst/>
            </a:prstGeom>
            <a:blipFill rotWithShape="1">
              <a:blip r:embed="rId4">
                <a:alphaModFix/>
              </a:blip>
              <a:tile algn="tl" flip="none" tx="0" sx="100000" ty="0" sy="100000"/>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Light"/>
                <a:ea typeface="Roboto Light"/>
                <a:cs typeface="Roboto Light"/>
                <a:sym typeface="Roboto Light"/>
              </a:endParaRPr>
            </a:p>
          </p:txBody>
        </p:sp>
        <p:sp>
          <p:nvSpPr>
            <p:cNvPr id="219" name="Google Shape;219;p52"/>
            <p:cNvSpPr/>
            <p:nvPr/>
          </p:nvSpPr>
          <p:spPr>
            <a:xfrm>
              <a:off x="5687878" y="-635435"/>
              <a:ext cx="6504000" cy="77400"/>
            </a:xfrm>
            <a:prstGeom prst="rect">
              <a:avLst/>
            </a:prstGeom>
            <a:blipFill rotWithShape="1">
              <a:blip r:embed="rId4">
                <a:alphaModFix/>
              </a:blip>
              <a:tile algn="tl" flip="none" tx="0" sx="100000" ty="0" sy="100000"/>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Roboto Light"/>
                <a:ea typeface="Roboto Light"/>
                <a:cs typeface="Roboto Light"/>
                <a:sym typeface="Roboto Light"/>
              </a:endParaRPr>
            </a:p>
          </p:txBody>
        </p:sp>
      </p:grpSp>
      <p:grpSp>
        <p:nvGrpSpPr>
          <p:cNvPr id="220" name="Google Shape;220;p52"/>
          <p:cNvGrpSpPr/>
          <p:nvPr/>
        </p:nvGrpSpPr>
        <p:grpSpPr>
          <a:xfrm>
            <a:off x="346790" y="2192074"/>
            <a:ext cx="6782939" cy="2238208"/>
            <a:chOff x="801764" y="2109787"/>
            <a:chExt cx="2726700" cy="924421"/>
          </a:xfrm>
        </p:grpSpPr>
        <p:sp>
          <p:nvSpPr>
            <p:cNvPr id="221" name="Google Shape;221;p52"/>
            <p:cNvSpPr/>
            <p:nvPr/>
          </p:nvSpPr>
          <p:spPr>
            <a:xfrm>
              <a:off x="801765" y="2109787"/>
              <a:ext cx="2574300" cy="819000"/>
            </a:xfrm>
            <a:prstGeom prst="rect">
              <a:avLst/>
            </a:prstGeom>
            <a:noFill/>
            <a:ln>
              <a:noFill/>
            </a:ln>
          </p:spPr>
          <p:txBody>
            <a:bodyPr anchorCtr="0" anchor="ctr" bIns="34275" lIns="68575" spcFirstLastPara="1" rIns="68575" wrap="square" tIns="34275">
              <a:noAutofit/>
            </a:bodyPr>
            <a:lstStyle/>
            <a:p>
              <a:pPr indent="0" marL="0" marR="0" rtl="0" algn="l">
                <a:spcBef>
                  <a:spcPts val="0"/>
                </a:spcBef>
                <a:spcAft>
                  <a:spcPts val="0"/>
                </a:spcAft>
                <a:buNone/>
              </a:pPr>
              <a:r>
                <a:rPr sz="4500" b="1">
                  <a:solidFill>
                    <a:srgbClr val="C7A85B"/>
                  </a:solidFill>
                  <a:latin typeface="Roboto"/>
                </a:rPr>
                <a:t>自我介紹</a:t>
              </a:r>
              <a:endParaRPr sz="1100">
                <a:solidFill>
                  <a:srgbClr val="C7A85B"/>
                </a:solidFill>
              </a:endParaRPr>
            </a:p>
          </p:txBody>
        </p:sp>
        <p:sp>
          <p:nvSpPr>
            <p:cNvPr id="222" name="Google Shape;222;p52"/>
            <p:cNvSpPr/>
            <p:nvPr/>
          </p:nvSpPr>
          <p:spPr>
            <a:xfrm>
              <a:off x="801764" y="2712308"/>
              <a:ext cx="2726700" cy="321900"/>
            </a:xfrm>
            <a:prstGeom prst="rect">
              <a:avLst/>
            </a:prstGeom>
            <a:noFill/>
            <a:ln>
              <a:noFill/>
            </a:ln>
          </p:spPr>
          <p:txBody>
            <a:bodyPr anchorCtr="0" anchor="t" bIns="34275" lIns="68575" spcFirstLastPara="1" rIns="68575" wrap="square" tIns="34275">
              <a:noAutofit/>
            </a:bodyPr>
            <a:lstStyle/>
            <a:p>
              <a:pPr indent="0" marL="0" marR="0" rtl="0" algn="l">
                <a:spcBef>
                  <a:spcPts val="0"/>
                </a:spcBef>
                <a:spcAft>
                  <a:spcPts val="0"/>
                </a:spcAft>
                <a:buNone/>
              </a:pPr>
              <a:r>
                <a:rPr sz="1400">
                  <a:solidFill>
                    <a:schemeClr val="lt1"/>
                  </a:solidFill>
                  <a:latin typeface="Roboto Light"/>
                </a:rPr>
                <a:t>Paul Dai</a:t>
              </a:r>
              <a:endParaRPr sz="1100"/>
            </a:p>
            <a:p>
              <a:pPr indent="0" marL="0" marR="0" rtl="0" algn="l">
                <a:spcBef>
                  <a:spcPts val="0"/>
                </a:spcBef>
                <a:spcAft>
                  <a:spcPts val="0"/>
                </a:spcAft>
                <a:buNone/>
              </a:pPr>
              <a:r>
                <a:rPr sz="1400">
                  <a:solidFill>
                    <a:schemeClr val="lt1"/>
                  </a:solidFill>
                  <a:latin typeface="Roboto Light"/>
                </a:rPr>
                <a:t>2025年3月</a:t>
              </a:r>
              <a:endParaRPr sz="1100"/>
            </a:p>
          </p:txBody>
        </p:sp>
      </p:grpSp>
      <p:sp>
        <p:nvSpPr>
          <p:cNvPr id="223" name="Google Shape;223;p52"/>
          <p:cNvSpPr/>
          <p:nvPr/>
        </p:nvSpPr>
        <p:spPr>
          <a:xfrm>
            <a:off x="5344562" y="4916884"/>
            <a:ext cx="3532500" cy="58200"/>
          </a:xfrm>
          <a:prstGeom prst="rect">
            <a:avLst/>
          </a:prstGeom>
          <a:blipFill rotWithShape="1">
            <a:blip r:embed="rId4">
              <a:alphaModFix/>
            </a:blip>
            <a:tile algn="tl" flip="none" tx="0" sx="100000" ty="0" sy="100000"/>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Light"/>
              <a:ea typeface="Roboto Light"/>
              <a:cs typeface="Roboto Light"/>
              <a:sym typeface="Roboto Light"/>
            </a:endParaRPr>
          </a:p>
        </p:txBody>
      </p:sp>
      <p:sp>
        <p:nvSpPr>
          <p:cNvPr id="224" name="Google Shape;224;p52"/>
          <p:cNvSpPr/>
          <p:nvPr/>
        </p:nvSpPr>
        <p:spPr>
          <a:xfrm rot="5400000">
            <a:off x="7716672" y="3791578"/>
            <a:ext cx="2250600" cy="57900"/>
          </a:xfrm>
          <a:prstGeom prst="rect">
            <a:avLst/>
          </a:prstGeom>
          <a:blipFill rotWithShape="1">
            <a:blip r:embed="rId4">
              <a:alphaModFix/>
            </a:blip>
            <a:tile algn="tl" flip="none" tx="0" sx="100000" ty="0" sy="100000"/>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Light"/>
              <a:ea typeface="Roboto Light"/>
              <a:cs typeface="Roboto Light"/>
              <a:sym typeface="Roboto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53"/>
          <p:cNvSpPr txBox="1"/>
          <p:nvPr/>
        </p:nvSpPr>
        <p:spPr>
          <a:xfrm>
            <a:off x="2748822" y="1881503"/>
            <a:ext cx="5439900" cy="300000"/>
          </a:xfrm>
          <a:prstGeom prst="rect">
            <a:avLst/>
          </a:prstGeom>
          <a:noFill/>
          <a:ln>
            <a:noFill/>
          </a:ln>
        </p:spPr>
        <p:txBody>
          <a:bodyPr anchorCtr="0" anchor="t" bIns="34275" lIns="68575" spcFirstLastPara="1" rIns="68575" wrap="square" tIns="34275">
            <a:spAutoFit/>
          </a:bodyPr>
          <a:lstStyle/>
          <a:p>
            <a:pPr indent="0" marL="0" marR="0" rtl="0" algn="l">
              <a:lnSpc>
                <a:spcPct val="150000"/>
              </a:lnSpc>
              <a:spcBef>
                <a:spcPts val="0"/>
              </a:spcBef>
              <a:spcAft>
                <a:spcPts val="0"/>
              </a:spcAft>
              <a:buNone/>
            </a:pPr>
            <a:r>
              <a:rPr sz="1500" b="1">
                <a:solidFill>
                  <a:schemeClr val="lt1"/>
                </a:solidFill>
                <a:latin typeface="Roboto"/>
              </a:rPr>
              <a:t>專案 2 - Google - GMO Eureka 平台</a:t>
            </a:r>
            <a:endParaRPr b="1" sz="1500">
              <a:solidFill>
                <a:schemeClr val="lt1"/>
              </a:solidFill>
              <a:latin typeface="Roboto"/>
              <a:ea typeface="Roboto"/>
              <a:cs typeface="Roboto"/>
              <a:sym typeface="Roboto"/>
            </a:endParaRPr>
          </a:p>
        </p:txBody>
      </p:sp>
      <p:sp>
        <p:nvSpPr>
          <p:cNvPr id="231" name="Google Shape;231;p53"/>
          <p:cNvSpPr/>
          <p:nvPr/>
        </p:nvSpPr>
        <p:spPr>
          <a:xfrm>
            <a:off x="-1488893" y="939053"/>
            <a:ext cx="3184800" cy="3169800"/>
          </a:xfrm>
          <a:prstGeom prst="ellipse">
            <a:avLst/>
          </a:prstGeom>
          <a:blipFill rotWithShape="1">
            <a:blip r:embed="rId3">
              <a:alphaModFix/>
            </a:blip>
            <a:stretch>
              <a:fillRect b="0" l="0" r="0" t="0"/>
            </a:stretch>
          </a:blipFill>
          <a:ln>
            <a:noFill/>
          </a:ln>
          <a:effectLst>
            <a:outerShdw blurRad="228600" rotWithShape="0" algn="tr" dir="8100000" dist="114300">
              <a:srgbClr val="000000">
                <a:alpha val="20000"/>
              </a:srgbClr>
            </a:outerShdw>
          </a:effectLst>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accent2"/>
              </a:buClr>
              <a:buSzPts val="1800"/>
              <a:buFont typeface="Arial"/>
              <a:buNone/>
            </a:pPr>
            <a:r>
              <a:t/>
            </a:r>
            <a:endParaRPr b="0" i="0" sz="1800" u="none" cap="none" strike="noStrike">
              <a:solidFill>
                <a:srgbClr val="DCB965"/>
              </a:solidFill>
              <a:latin typeface="Roboto Thin"/>
              <a:ea typeface="Roboto Thin"/>
              <a:cs typeface="Roboto Thin"/>
              <a:sym typeface="Roboto Thin"/>
            </a:endParaRPr>
          </a:p>
        </p:txBody>
      </p:sp>
      <p:sp>
        <p:nvSpPr>
          <p:cNvPr id="232" name="Google Shape;232;p53"/>
          <p:cNvSpPr/>
          <p:nvPr/>
        </p:nvSpPr>
        <p:spPr>
          <a:xfrm>
            <a:off x="-1792087" y="628267"/>
            <a:ext cx="3791400" cy="3791400"/>
          </a:xfrm>
          <a:prstGeom prst="arc">
            <a:avLst>
              <a:gd fmla="val 16200000" name="adj1"/>
              <a:gd fmla="val 150856" name="adj2"/>
            </a:avLst>
          </a:prstGeom>
          <a:noFill/>
          <a:ln cap="flat" cmpd="sng" w="28575">
            <a:solidFill>
              <a:srgbClr val="F5F3E8">
                <a:alpha val="33730"/>
              </a:srgbClr>
            </a:solidFill>
            <a:prstDash val="dash"/>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rgbClr val="201E1D"/>
              </a:solidFill>
              <a:latin typeface="Calibri"/>
              <a:ea typeface="Calibri"/>
              <a:cs typeface="Calibri"/>
              <a:sym typeface="Calibri"/>
            </a:endParaRPr>
          </a:p>
        </p:txBody>
      </p:sp>
      <p:sp>
        <p:nvSpPr>
          <p:cNvPr id="233" name="Google Shape;233;p53"/>
          <p:cNvSpPr/>
          <p:nvPr/>
        </p:nvSpPr>
        <p:spPr>
          <a:xfrm rot="5400000">
            <a:off x="-2689328" y="-268901"/>
            <a:ext cx="5585700" cy="5585700"/>
          </a:xfrm>
          <a:prstGeom prst="arc">
            <a:avLst>
              <a:gd fmla="val 16200000" name="adj1"/>
              <a:gd fmla="val 150856" name="adj2"/>
            </a:avLst>
          </a:prstGeom>
          <a:noFill/>
          <a:ln cap="flat" cmpd="sng" w="28575">
            <a:solidFill>
              <a:srgbClr val="F5F3E8">
                <a:alpha val="33730"/>
              </a:srgbClr>
            </a:solidFill>
            <a:prstDash val="dash"/>
            <a:miter lim="800000"/>
            <a:headEnd len="sm" w="sm" type="none"/>
            <a:tailEnd len="med" w="med" type="stealth"/>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rgbClr val="201E1D"/>
              </a:solidFill>
              <a:latin typeface="Calibri"/>
              <a:ea typeface="Calibri"/>
              <a:cs typeface="Calibri"/>
              <a:sym typeface="Calibri"/>
            </a:endParaRPr>
          </a:p>
        </p:txBody>
      </p:sp>
      <p:sp>
        <p:nvSpPr>
          <p:cNvPr id="234" name="Google Shape;234;p53"/>
          <p:cNvSpPr txBox="1"/>
          <p:nvPr>
            <p:ph type="title"/>
          </p:nvPr>
        </p:nvSpPr>
        <p:spPr>
          <a:xfrm>
            <a:off x="-620483" y="1507560"/>
            <a:ext cx="2944500" cy="2188500"/>
          </a:xfrm>
          <a:prstGeom prst="rect">
            <a:avLst/>
          </a:prstGeom>
          <a:noFill/>
          <a:ln>
            <a:noFill/>
          </a:ln>
        </p:spPr>
        <p:txBody>
          <a:bodyPr anchorCtr="0" anchor="ctr" bIns="34275" lIns="68575" spcFirstLastPara="1" rIns="68575" wrap="square" tIns="34275">
            <a:normAutofit/>
          </a:bodyPr>
          <a:lstStyle/>
          <a:p>
            <a:pPr indent="0" marL="0" rtl="0" algn="ctr">
              <a:lnSpc>
                <a:spcPct val="90000"/>
              </a:lnSpc>
              <a:spcBef>
                <a:spcPts val="0"/>
              </a:spcBef>
              <a:spcAft>
                <a:spcPts val="0"/>
              </a:spcAft>
              <a:buClr>
                <a:schemeClr val="lt1"/>
              </a:buClr>
              <a:buSzPts val="4100"/>
              <a:buFont typeface="Arial"/>
              <a:buNone/>
            </a:pPr>
            <a:r>
              <a:rPr sz="3000" b="1">
                <a:solidFill>
                  <a:schemeClr val="lt1"/>
                </a:solidFill>
                <a:latin typeface="Arial"/>
              </a:rPr>
              <a:t>目錄</a:t>
            </a:r>
            <a:endParaRPr b="1" sz="3000">
              <a:solidFill>
                <a:schemeClr val="lt1"/>
              </a:solidFill>
              <a:latin typeface="Arial"/>
              <a:ea typeface="Arial"/>
              <a:cs typeface="Arial"/>
              <a:sym typeface="Arial"/>
            </a:endParaRPr>
          </a:p>
        </p:txBody>
      </p:sp>
      <p:sp>
        <p:nvSpPr>
          <p:cNvPr id="235" name="Google Shape;235;p53"/>
          <p:cNvSpPr/>
          <p:nvPr/>
        </p:nvSpPr>
        <p:spPr>
          <a:xfrm rot="2491352">
            <a:off x="-2204560" y="215771"/>
            <a:ext cx="4616432" cy="4616432"/>
          </a:xfrm>
          <a:prstGeom prst="arc">
            <a:avLst>
              <a:gd fmla="val 16200000" name="adj1"/>
              <a:gd fmla="val 150856" name="adj2"/>
            </a:avLst>
          </a:prstGeom>
          <a:noFill/>
          <a:ln cap="flat" cmpd="sng" w="28575">
            <a:solidFill>
              <a:srgbClr val="F5F3E8">
                <a:alpha val="33730"/>
              </a:srgbClr>
            </a:solidFill>
            <a:prstDash val="dash"/>
            <a:miter lim="800000"/>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rgbClr val="201E1D"/>
              </a:solidFill>
              <a:latin typeface="Calibri"/>
              <a:ea typeface="Calibri"/>
              <a:cs typeface="Calibri"/>
              <a:sym typeface="Calibri"/>
            </a:endParaRPr>
          </a:p>
        </p:txBody>
      </p:sp>
      <p:sp>
        <p:nvSpPr>
          <p:cNvPr id="236" name="Google Shape;236;p53"/>
          <p:cNvSpPr/>
          <p:nvPr/>
        </p:nvSpPr>
        <p:spPr>
          <a:xfrm>
            <a:off x="2153793" y="851935"/>
            <a:ext cx="2506800" cy="290400"/>
          </a:xfrm>
          <a:prstGeom prst="rect">
            <a:avLst/>
          </a:prstGeom>
          <a:noFill/>
          <a:ln>
            <a:noFill/>
          </a:ln>
        </p:spPr>
        <p:txBody>
          <a:bodyPr anchorCtr="0" anchor="b" bIns="34275" lIns="68575" spcFirstLastPara="1" rIns="68575" wrap="square" tIns="34275">
            <a:noAutofit/>
          </a:bodyPr>
          <a:lstStyle/>
          <a:p>
            <a:pPr indent="0" marL="0" marR="0" rtl="0" algn="l">
              <a:lnSpc>
                <a:spcPct val="100000"/>
              </a:lnSpc>
              <a:spcBef>
                <a:spcPts val="0"/>
              </a:spcBef>
              <a:spcAft>
                <a:spcPts val="0"/>
              </a:spcAft>
              <a:buClr>
                <a:srgbClr val="FFFFFF"/>
              </a:buClr>
              <a:buSzPts val="1500"/>
              <a:buFont typeface="Roboto"/>
              <a:buNone/>
            </a:pPr>
            <a:r>
              <a:rPr sz="1500" b="1" i="0" u="none">
                <a:solidFill>
                  <a:srgbClr val="FFFFFF"/>
                </a:solidFill>
                <a:latin typeface="Roboto"/>
              </a:rPr>
              <a:t>自我介紹</a:t>
            </a:r>
            <a:endParaRPr sz="1100"/>
          </a:p>
        </p:txBody>
      </p:sp>
      <p:grpSp>
        <p:nvGrpSpPr>
          <p:cNvPr id="237" name="Google Shape;237;p53"/>
          <p:cNvGrpSpPr/>
          <p:nvPr/>
        </p:nvGrpSpPr>
        <p:grpSpPr>
          <a:xfrm>
            <a:off x="1026638" y="800970"/>
            <a:ext cx="451125" cy="392407"/>
            <a:chOff x="1866341" y="1592777"/>
            <a:chExt cx="601500" cy="523209"/>
          </a:xfrm>
        </p:grpSpPr>
        <p:sp>
          <p:nvSpPr>
            <p:cNvPr id="238" name="Google Shape;238;p53"/>
            <p:cNvSpPr/>
            <p:nvPr/>
          </p:nvSpPr>
          <p:spPr>
            <a:xfrm>
              <a:off x="1910728" y="1603286"/>
              <a:ext cx="512700" cy="512700"/>
            </a:xfrm>
            <a:prstGeom prst="ellipse">
              <a:avLst/>
            </a:prstGeom>
            <a:blipFill rotWithShape="1">
              <a:blip r:embed="rId3">
                <a:alphaModFix/>
              </a:blip>
              <a:stretch>
                <a:fillRect b="0" l="0" r="0" t="0"/>
              </a:stretch>
            </a:blip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Calibri"/>
                <a:buNone/>
              </a:pPr>
              <a:r>
                <a:t/>
              </a:r>
              <a:endParaRPr b="0" i="0" sz="1400" u="none" cap="none" strike="noStrike">
                <a:solidFill>
                  <a:srgbClr val="FFFFFF"/>
                </a:solidFill>
                <a:latin typeface="Calibri"/>
                <a:ea typeface="Calibri"/>
                <a:cs typeface="Calibri"/>
                <a:sym typeface="Calibri"/>
              </a:endParaRPr>
            </a:p>
          </p:txBody>
        </p:sp>
        <p:sp>
          <p:nvSpPr>
            <p:cNvPr id="239" name="Google Shape;239;p53"/>
            <p:cNvSpPr/>
            <p:nvPr/>
          </p:nvSpPr>
          <p:spPr>
            <a:xfrm>
              <a:off x="1866341" y="1592777"/>
              <a:ext cx="601500" cy="519000"/>
            </a:xfrm>
            <a:prstGeom prst="rect">
              <a:avLst/>
            </a:prstGeom>
            <a:noFill/>
            <a:ln>
              <a:noFill/>
            </a:ln>
          </p:spPr>
          <p:txBody>
            <a:bodyPr anchorCtr="0" anchor="b" bIns="34275" lIns="68575" spcFirstLastPara="1" rIns="68575" wrap="square" tIns="34275">
              <a:noAutofit/>
            </a:bodyPr>
            <a:lstStyle/>
            <a:p>
              <a:pPr indent="0" marL="0" marR="0" rtl="0" algn="ctr">
                <a:lnSpc>
                  <a:spcPct val="100000"/>
                </a:lnSpc>
                <a:spcBef>
                  <a:spcPts val="0"/>
                </a:spcBef>
                <a:spcAft>
                  <a:spcPts val="0"/>
                </a:spcAft>
                <a:buClr>
                  <a:schemeClr val="lt1"/>
                </a:buClr>
                <a:buSzPts val="2100"/>
                <a:buFont typeface="Arial"/>
                <a:buNone/>
              </a:pPr>
              <a:r>
                <a:rPr sz="2100" b="1">
                  <a:solidFill>
                    <a:schemeClr val="lt1"/>
                  </a:solidFill>
                </a:rPr>
                <a:t>1</a:t>
              </a:r>
              <a:endParaRPr sz="1100"/>
            </a:p>
          </p:txBody>
        </p:sp>
      </p:grpSp>
      <p:grpSp>
        <p:nvGrpSpPr>
          <p:cNvPr id="240" name="Google Shape;240;p53"/>
          <p:cNvGrpSpPr/>
          <p:nvPr/>
        </p:nvGrpSpPr>
        <p:grpSpPr>
          <a:xfrm>
            <a:off x="1950546" y="1252164"/>
            <a:ext cx="451125" cy="392416"/>
            <a:chOff x="2954178" y="3248747"/>
            <a:chExt cx="601500" cy="523222"/>
          </a:xfrm>
        </p:grpSpPr>
        <p:sp>
          <p:nvSpPr>
            <p:cNvPr id="241" name="Google Shape;241;p53"/>
            <p:cNvSpPr/>
            <p:nvPr/>
          </p:nvSpPr>
          <p:spPr>
            <a:xfrm>
              <a:off x="2998565" y="3259268"/>
              <a:ext cx="512700" cy="512700"/>
            </a:xfrm>
            <a:prstGeom prst="ellipse">
              <a:avLst/>
            </a:prstGeom>
            <a:blipFill rotWithShape="1">
              <a:blip r:embed="rId3">
                <a:alphaModFix/>
              </a:blip>
              <a:stretch>
                <a:fillRect b="0" l="0" r="0" t="0"/>
              </a:stretch>
            </a:blip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Calibri"/>
                <a:buNone/>
              </a:pPr>
              <a:r>
                <a:t/>
              </a:r>
              <a:endParaRPr b="0" i="0" sz="1400" u="none" cap="none" strike="noStrike">
                <a:solidFill>
                  <a:srgbClr val="FFFFFF"/>
                </a:solidFill>
                <a:latin typeface="Calibri"/>
                <a:ea typeface="Calibri"/>
                <a:cs typeface="Calibri"/>
                <a:sym typeface="Calibri"/>
              </a:endParaRPr>
            </a:p>
          </p:txBody>
        </p:sp>
        <p:sp>
          <p:nvSpPr>
            <p:cNvPr id="242" name="Google Shape;242;p53"/>
            <p:cNvSpPr/>
            <p:nvPr/>
          </p:nvSpPr>
          <p:spPr>
            <a:xfrm>
              <a:off x="2954178" y="3248746"/>
              <a:ext cx="601500" cy="519000"/>
            </a:xfrm>
            <a:prstGeom prst="rect">
              <a:avLst/>
            </a:prstGeom>
            <a:noFill/>
            <a:ln>
              <a:noFill/>
            </a:ln>
          </p:spPr>
          <p:txBody>
            <a:bodyPr anchorCtr="0" anchor="b" bIns="34275" lIns="68575" spcFirstLastPara="1" rIns="68575" wrap="square" tIns="34275">
              <a:noAutofit/>
            </a:bodyPr>
            <a:lstStyle/>
            <a:p>
              <a:pPr indent="0" marL="0" marR="0" rtl="0" algn="ctr">
                <a:lnSpc>
                  <a:spcPct val="100000"/>
                </a:lnSpc>
                <a:spcBef>
                  <a:spcPts val="0"/>
                </a:spcBef>
                <a:spcAft>
                  <a:spcPts val="0"/>
                </a:spcAft>
                <a:buClr>
                  <a:schemeClr val="lt1"/>
                </a:buClr>
                <a:buSzPts val="2100"/>
                <a:buFont typeface="Arial"/>
                <a:buNone/>
              </a:pPr>
              <a:r>
                <a:rPr sz="2100" b="1">
                  <a:solidFill>
                    <a:schemeClr val="lt1"/>
                  </a:solidFill>
                </a:rPr>
                <a:t>2</a:t>
              </a:r>
              <a:endParaRPr sz="1100"/>
            </a:p>
          </p:txBody>
        </p:sp>
      </p:grpSp>
      <p:sp>
        <p:nvSpPr>
          <p:cNvPr id="243" name="Google Shape;243;p53"/>
          <p:cNvSpPr/>
          <p:nvPr/>
        </p:nvSpPr>
        <p:spPr>
          <a:xfrm>
            <a:off x="2953650" y="3685593"/>
            <a:ext cx="7317600" cy="290400"/>
          </a:xfrm>
          <a:prstGeom prst="rect">
            <a:avLst/>
          </a:prstGeom>
          <a:noFill/>
          <a:ln>
            <a:noFill/>
          </a:ln>
        </p:spPr>
        <p:txBody>
          <a:bodyPr anchorCtr="0" anchor="b" bIns="34275" lIns="68575" spcFirstLastPara="1" rIns="68575" wrap="square" tIns="34275">
            <a:noAutofit/>
          </a:bodyPr>
          <a:lstStyle/>
          <a:p>
            <a:pPr indent="0" marL="0" marR="0" rtl="0" algn="l">
              <a:lnSpc>
                <a:spcPct val="150000"/>
              </a:lnSpc>
              <a:spcBef>
                <a:spcPts val="0"/>
              </a:spcBef>
              <a:spcAft>
                <a:spcPts val="0"/>
              </a:spcAft>
              <a:buNone/>
            </a:pPr>
            <a:r>
              <a:rPr sz="1500" b="1">
                <a:solidFill>
                  <a:schemeClr val="lt1"/>
                </a:solidFill>
                <a:latin typeface="Roboto"/>
              </a:rPr>
              <a:t>專案 5 - LLM 申請：ChatGPT x 企業資料庫</a:t>
            </a:r>
            <a:endParaRPr sz="1100"/>
          </a:p>
        </p:txBody>
      </p:sp>
      <p:grpSp>
        <p:nvGrpSpPr>
          <p:cNvPr id="244" name="Google Shape;244;p53"/>
          <p:cNvGrpSpPr/>
          <p:nvPr/>
        </p:nvGrpSpPr>
        <p:grpSpPr>
          <a:xfrm>
            <a:off x="2096647" y="1836473"/>
            <a:ext cx="451125" cy="390199"/>
            <a:chOff x="3385978" y="4265916"/>
            <a:chExt cx="601500" cy="520266"/>
          </a:xfrm>
        </p:grpSpPr>
        <p:sp>
          <p:nvSpPr>
            <p:cNvPr id="245" name="Google Shape;245;p53"/>
            <p:cNvSpPr/>
            <p:nvPr/>
          </p:nvSpPr>
          <p:spPr>
            <a:xfrm>
              <a:off x="3430365" y="4265916"/>
              <a:ext cx="512700" cy="512700"/>
            </a:xfrm>
            <a:prstGeom prst="ellipse">
              <a:avLst/>
            </a:prstGeom>
            <a:blipFill rotWithShape="1">
              <a:blip r:embed="rId3">
                <a:alphaModFix/>
              </a:blip>
              <a:stretch>
                <a:fillRect b="0" l="0" r="0" t="0"/>
              </a:stretch>
            </a:blip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Calibri"/>
                <a:buNone/>
              </a:pPr>
              <a:r>
                <a:t/>
              </a:r>
              <a:endParaRPr b="0" i="0" sz="1400" u="none" cap="none" strike="noStrike">
                <a:solidFill>
                  <a:srgbClr val="FFFFFF"/>
                </a:solidFill>
                <a:latin typeface="Calibri"/>
                <a:ea typeface="Calibri"/>
                <a:cs typeface="Calibri"/>
                <a:sym typeface="Calibri"/>
              </a:endParaRPr>
            </a:p>
          </p:txBody>
        </p:sp>
        <p:sp>
          <p:nvSpPr>
            <p:cNvPr id="246" name="Google Shape;246;p53"/>
            <p:cNvSpPr/>
            <p:nvPr/>
          </p:nvSpPr>
          <p:spPr>
            <a:xfrm>
              <a:off x="3385978" y="4267182"/>
              <a:ext cx="601500" cy="519000"/>
            </a:xfrm>
            <a:prstGeom prst="rect">
              <a:avLst/>
            </a:prstGeom>
            <a:noFill/>
            <a:ln>
              <a:noFill/>
            </a:ln>
          </p:spPr>
          <p:txBody>
            <a:bodyPr anchorCtr="0" anchor="b" bIns="34275" lIns="68575" spcFirstLastPara="1" rIns="68575" wrap="square" tIns="34275">
              <a:noAutofit/>
            </a:bodyPr>
            <a:lstStyle/>
            <a:p>
              <a:pPr indent="0" marL="0" marR="0" rtl="0" algn="ctr">
                <a:lnSpc>
                  <a:spcPct val="100000"/>
                </a:lnSpc>
                <a:spcBef>
                  <a:spcPts val="0"/>
                </a:spcBef>
                <a:spcAft>
                  <a:spcPts val="0"/>
                </a:spcAft>
                <a:buClr>
                  <a:schemeClr val="lt1"/>
                </a:buClr>
                <a:buSzPts val="2100"/>
                <a:buFont typeface="Arial"/>
                <a:buNone/>
              </a:pPr>
              <a:r>
                <a:rPr sz="2100" b="1">
                  <a:solidFill>
                    <a:schemeClr val="lt1"/>
                  </a:solidFill>
                </a:rPr>
                <a:t>3</a:t>
              </a:r>
              <a:endParaRPr sz="1100"/>
            </a:p>
          </p:txBody>
        </p:sp>
      </p:grpSp>
      <p:grpSp>
        <p:nvGrpSpPr>
          <p:cNvPr id="247" name="Google Shape;247;p53"/>
          <p:cNvGrpSpPr/>
          <p:nvPr/>
        </p:nvGrpSpPr>
        <p:grpSpPr>
          <a:xfrm>
            <a:off x="2612723" y="3058533"/>
            <a:ext cx="451125" cy="394955"/>
            <a:chOff x="3040558" y="5203203"/>
            <a:chExt cx="601500" cy="526607"/>
          </a:xfrm>
        </p:grpSpPr>
        <p:sp>
          <p:nvSpPr>
            <p:cNvPr id="248" name="Google Shape;248;p53"/>
            <p:cNvSpPr/>
            <p:nvPr/>
          </p:nvSpPr>
          <p:spPr>
            <a:xfrm>
              <a:off x="3087274" y="5203203"/>
              <a:ext cx="512700" cy="512700"/>
            </a:xfrm>
            <a:prstGeom prst="ellipse">
              <a:avLst/>
            </a:prstGeom>
            <a:blipFill rotWithShape="1">
              <a:blip r:embed="rId3">
                <a:alphaModFix/>
              </a:blip>
              <a:stretch>
                <a:fillRect b="0" l="0" r="0" t="0"/>
              </a:stretch>
            </a:blip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Calibri"/>
                <a:buNone/>
              </a:pPr>
              <a:r>
                <a:t/>
              </a:r>
              <a:endParaRPr b="0" i="0" sz="1400" u="none" cap="none" strike="noStrike">
                <a:solidFill>
                  <a:srgbClr val="FFFFFF"/>
                </a:solidFill>
                <a:latin typeface="Calibri"/>
                <a:ea typeface="Calibri"/>
                <a:cs typeface="Calibri"/>
                <a:sym typeface="Calibri"/>
              </a:endParaRPr>
            </a:p>
          </p:txBody>
        </p:sp>
        <p:sp>
          <p:nvSpPr>
            <p:cNvPr id="249" name="Google Shape;249;p53"/>
            <p:cNvSpPr/>
            <p:nvPr/>
          </p:nvSpPr>
          <p:spPr>
            <a:xfrm>
              <a:off x="3040558" y="5210810"/>
              <a:ext cx="601500" cy="519000"/>
            </a:xfrm>
            <a:prstGeom prst="rect">
              <a:avLst/>
            </a:prstGeom>
            <a:noFill/>
            <a:ln>
              <a:noFill/>
            </a:ln>
          </p:spPr>
          <p:txBody>
            <a:bodyPr anchorCtr="0" anchor="b" bIns="34275" lIns="68575" spcFirstLastPara="1" rIns="68575" wrap="square" tIns="34275">
              <a:noAutofit/>
            </a:bodyPr>
            <a:lstStyle/>
            <a:p>
              <a:pPr indent="0" marL="0" marR="0" rtl="0" algn="ctr">
                <a:lnSpc>
                  <a:spcPct val="100000"/>
                </a:lnSpc>
                <a:spcBef>
                  <a:spcPts val="0"/>
                </a:spcBef>
                <a:spcAft>
                  <a:spcPts val="0"/>
                </a:spcAft>
                <a:buClr>
                  <a:schemeClr val="lt1"/>
                </a:buClr>
                <a:buSzPts val="2100"/>
                <a:buFont typeface="Arial"/>
                <a:buNone/>
              </a:pPr>
              <a:r>
                <a:rPr sz="2100" b="1">
                  <a:solidFill>
                    <a:schemeClr val="lt1"/>
                  </a:solidFill>
                </a:rPr>
                <a:t>5</a:t>
              </a:r>
              <a:endParaRPr sz="1100"/>
            </a:p>
          </p:txBody>
        </p:sp>
      </p:grpSp>
      <p:grpSp>
        <p:nvGrpSpPr>
          <p:cNvPr id="250" name="Google Shape;250;p53"/>
          <p:cNvGrpSpPr/>
          <p:nvPr/>
        </p:nvGrpSpPr>
        <p:grpSpPr>
          <a:xfrm>
            <a:off x="2128850" y="2445607"/>
            <a:ext cx="451125" cy="399714"/>
            <a:chOff x="2974148" y="5195733"/>
            <a:chExt cx="601500" cy="532953"/>
          </a:xfrm>
        </p:grpSpPr>
        <p:sp>
          <p:nvSpPr>
            <p:cNvPr id="251" name="Google Shape;251;p53"/>
            <p:cNvSpPr/>
            <p:nvPr/>
          </p:nvSpPr>
          <p:spPr>
            <a:xfrm>
              <a:off x="3018560" y="5215985"/>
              <a:ext cx="512700" cy="512700"/>
            </a:xfrm>
            <a:prstGeom prst="ellipse">
              <a:avLst/>
            </a:prstGeom>
            <a:blipFill rotWithShape="1">
              <a:blip r:embed="rId3">
                <a:alphaModFix/>
              </a:blip>
              <a:stretch>
                <a:fillRect b="0" l="0" r="0" t="0"/>
              </a:stretch>
            </a:blip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Calibri"/>
                <a:buNone/>
              </a:pPr>
              <a:r>
                <a:t/>
              </a:r>
              <a:endParaRPr b="0" i="0" sz="1400" u="none" cap="none" strike="noStrike">
                <a:solidFill>
                  <a:srgbClr val="FFFFFF"/>
                </a:solidFill>
                <a:latin typeface="Calibri"/>
                <a:ea typeface="Calibri"/>
                <a:cs typeface="Calibri"/>
                <a:sym typeface="Calibri"/>
              </a:endParaRPr>
            </a:p>
          </p:txBody>
        </p:sp>
        <p:sp>
          <p:nvSpPr>
            <p:cNvPr id="252" name="Google Shape;252;p53"/>
            <p:cNvSpPr/>
            <p:nvPr/>
          </p:nvSpPr>
          <p:spPr>
            <a:xfrm>
              <a:off x="2974148" y="5195733"/>
              <a:ext cx="601500" cy="519000"/>
            </a:xfrm>
            <a:prstGeom prst="rect">
              <a:avLst/>
            </a:prstGeom>
            <a:noFill/>
            <a:ln>
              <a:noFill/>
            </a:ln>
          </p:spPr>
          <p:txBody>
            <a:bodyPr anchorCtr="0" anchor="b" bIns="34275" lIns="68575" spcFirstLastPara="1" rIns="68575" wrap="square" tIns="34275">
              <a:noAutofit/>
            </a:bodyPr>
            <a:lstStyle/>
            <a:p>
              <a:pPr indent="0" marL="0" marR="0" rtl="0" algn="ctr">
                <a:lnSpc>
                  <a:spcPct val="100000"/>
                </a:lnSpc>
                <a:spcBef>
                  <a:spcPts val="0"/>
                </a:spcBef>
                <a:spcAft>
                  <a:spcPts val="0"/>
                </a:spcAft>
                <a:buClr>
                  <a:schemeClr val="lt1"/>
                </a:buClr>
                <a:buSzPts val="2100"/>
                <a:buFont typeface="Arial"/>
                <a:buNone/>
              </a:pPr>
              <a:r>
                <a:rPr sz="2100" b="1">
                  <a:solidFill>
                    <a:schemeClr val="lt1"/>
                  </a:solidFill>
                </a:rPr>
                <a:t>4</a:t>
              </a:r>
              <a:endParaRPr sz="1100"/>
            </a:p>
          </p:txBody>
        </p:sp>
      </p:grpSp>
      <p:sp>
        <p:nvSpPr>
          <p:cNvPr id="253" name="Google Shape;253;p53"/>
          <p:cNvSpPr txBox="1"/>
          <p:nvPr/>
        </p:nvSpPr>
        <p:spPr>
          <a:xfrm>
            <a:off x="3168349" y="3105938"/>
            <a:ext cx="5439900" cy="300000"/>
          </a:xfrm>
          <a:prstGeom prst="rect">
            <a:avLst/>
          </a:prstGeom>
          <a:noFill/>
          <a:ln>
            <a:noFill/>
          </a:ln>
        </p:spPr>
        <p:txBody>
          <a:bodyPr anchorCtr="0" anchor="t" bIns="34275" lIns="68575" spcFirstLastPara="1" rIns="68575" wrap="square" tIns="34275">
            <a:spAutoFit/>
          </a:bodyPr>
          <a:lstStyle/>
          <a:p>
            <a:pPr indent="0" marL="0" marR="0" rtl="0" algn="l">
              <a:lnSpc>
                <a:spcPct val="150000"/>
              </a:lnSpc>
              <a:spcBef>
                <a:spcPts val="0"/>
              </a:spcBef>
              <a:spcAft>
                <a:spcPts val="0"/>
              </a:spcAft>
              <a:buNone/>
            </a:pPr>
            <a:r>
              <a:rPr sz="1500" b="1">
                <a:solidFill>
                  <a:schemeClr val="lt1"/>
                </a:solidFill>
                <a:latin typeface="Roboto"/>
              </a:rPr>
              <a:t>專案 4 - 費用申請系統（EAS）</a:t>
            </a:r>
            <a:endParaRPr sz="1100"/>
          </a:p>
        </p:txBody>
      </p:sp>
      <p:sp>
        <p:nvSpPr>
          <p:cNvPr id="254" name="Google Shape;254;p53"/>
          <p:cNvSpPr txBox="1"/>
          <p:nvPr/>
        </p:nvSpPr>
        <p:spPr>
          <a:xfrm>
            <a:off x="2579978" y="1280060"/>
            <a:ext cx="5439900" cy="300000"/>
          </a:xfrm>
          <a:prstGeom prst="rect">
            <a:avLst/>
          </a:prstGeom>
          <a:noFill/>
          <a:ln>
            <a:noFill/>
          </a:ln>
        </p:spPr>
        <p:txBody>
          <a:bodyPr anchorCtr="0" anchor="t" bIns="34275" lIns="68575" spcFirstLastPara="1" rIns="68575" wrap="square" tIns="34275">
            <a:spAutoFit/>
          </a:bodyPr>
          <a:lstStyle/>
          <a:p>
            <a:pPr indent="0" marL="0" marR="0" rtl="0" algn="l">
              <a:lnSpc>
                <a:spcPct val="150000"/>
              </a:lnSpc>
              <a:spcBef>
                <a:spcPts val="0"/>
              </a:spcBef>
              <a:spcAft>
                <a:spcPts val="0"/>
              </a:spcAft>
              <a:buNone/>
            </a:pPr>
            <a:r>
              <a:rPr sz="1500" b="1">
                <a:solidFill>
                  <a:schemeClr val="lt1"/>
                </a:solidFill>
                <a:latin typeface="Roboto"/>
              </a:rPr>
              <a:t>專案 1 - 數位轉型策略對齊</a:t>
            </a:r>
            <a:endParaRPr sz="1100"/>
          </a:p>
        </p:txBody>
      </p:sp>
      <p:grpSp>
        <p:nvGrpSpPr>
          <p:cNvPr id="255" name="Google Shape;255;p53"/>
          <p:cNvGrpSpPr/>
          <p:nvPr/>
        </p:nvGrpSpPr>
        <p:grpSpPr>
          <a:xfrm>
            <a:off x="2413204" y="3618977"/>
            <a:ext cx="451125" cy="389250"/>
            <a:chOff x="400192" y="596340"/>
            <a:chExt cx="601500" cy="519000"/>
          </a:xfrm>
        </p:grpSpPr>
        <p:sp>
          <p:nvSpPr>
            <p:cNvPr id="256" name="Google Shape;256;p53"/>
            <p:cNvSpPr/>
            <p:nvPr/>
          </p:nvSpPr>
          <p:spPr>
            <a:xfrm>
              <a:off x="444579" y="599499"/>
              <a:ext cx="512700" cy="512700"/>
            </a:xfrm>
            <a:prstGeom prst="ellipse">
              <a:avLst/>
            </a:prstGeom>
            <a:blipFill rotWithShape="1">
              <a:blip r:embed="rId3">
                <a:alphaModFix/>
              </a:blip>
              <a:stretch>
                <a:fillRect b="0" l="0" r="0" t="0"/>
              </a:stretch>
            </a:blip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Calibri"/>
                <a:buNone/>
              </a:pPr>
              <a:r>
                <a:t/>
              </a:r>
              <a:endParaRPr b="0" i="0" sz="1400" u="none" cap="none" strike="noStrike">
                <a:solidFill>
                  <a:srgbClr val="FFFFFF"/>
                </a:solidFill>
                <a:latin typeface="Calibri"/>
                <a:ea typeface="Calibri"/>
                <a:cs typeface="Calibri"/>
                <a:sym typeface="Calibri"/>
              </a:endParaRPr>
            </a:p>
          </p:txBody>
        </p:sp>
        <p:sp>
          <p:nvSpPr>
            <p:cNvPr id="257" name="Google Shape;257;p53"/>
            <p:cNvSpPr/>
            <p:nvPr/>
          </p:nvSpPr>
          <p:spPr>
            <a:xfrm>
              <a:off x="400192" y="596340"/>
              <a:ext cx="601500" cy="519000"/>
            </a:xfrm>
            <a:prstGeom prst="rect">
              <a:avLst/>
            </a:prstGeom>
            <a:noFill/>
            <a:ln>
              <a:noFill/>
            </a:ln>
          </p:spPr>
          <p:txBody>
            <a:bodyPr anchorCtr="0" anchor="b" bIns="34275" lIns="68575" spcFirstLastPara="1" rIns="68575" wrap="square" tIns="34275">
              <a:noAutofit/>
            </a:bodyPr>
            <a:lstStyle/>
            <a:p>
              <a:pPr indent="0" marL="0" marR="0" rtl="0" algn="ctr">
                <a:lnSpc>
                  <a:spcPct val="100000"/>
                </a:lnSpc>
                <a:spcBef>
                  <a:spcPts val="0"/>
                </a:spcBef>
                <a:spcAft>
                  <a:spcPts val="0"/>
                </a:spcAft>
                <a:buClr>
                  <a:schemeClr val="lt1"/>
                </a:buClr>
                <a:buSzPts val="2100"/>
                <a:buFont typeface="Arial"/>
                <a:buNone/>
              </a:pPr>
              <a:r>
                <a:rPr sz="2100" b="1">
                  <a:solidFill>
                    <a:schemeClr val="lt1"/>
                  </a:solidFill>
                </a:rPr>
                <a:t>6</a:t>
              </a:r>
              <a:endParaRPr sz="1100"/>
            </a:p>
          </p:txBody>
        </p:sp>
      </p:grpSp>
      <p:grpSp>
        <p:nvGrpSpPr>
          <p:cNvPr id="258" name="Google Shape;258;p53"/>
          <p:cNvGrpSpPr/>
          <p:nvPr/>
        </p:nvGrpSpPr>
        <p:grpSpPr>
          <a:xfrm>
            <a:off x="2010115" y="4203681"/>
            <a:ext cx="451125" cy="392416"/>
            <a:chOff x="400192" y="588978"/>
            <a:chExt cx="601500" cy="523222"/>
          </a:xfrm>
        </p:grpSpPr>
        <p:sp>
          <p:nvSpPr>
            <p:cNvPr id="259" name="Google Shape;259;p53"/>
            <p:cNvSpPr/>
            <p:nvPr/>
          </p:nvSpPr>
          <p:spPr>
            <a:xfrm>
              <a:off x="444579" y="599499"/>
              <a:ext cx="512700" cy="512700"/>
            </a:xfrm>
            <a:prstGeom prst="ellipse">
              <a:avLst/>
            </a:prstGeom>
            <a:blipFill rotWithShape="1">
              <a:blip r:embed="rId3">
                <a:alphaModFix/>
              </a:blip>
              <a:stretch>
                <a:fillRect b="0" l="0" r="0" t="0"/>
              </a:stretch>
            </a:blip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Calibri"/>
                <a:buNone/>
              </a:pPr>
              <a:r>
                <a:t/>
              </a:r>
              <a:endParaRPr b="0" i="0" sz="1400" u="none" cap="none" strike="noStrike">
                <a:solidFill>
                  <a:srgbClr val="FFFFFF"/>
                </a:solidFill>
                <a:latin typeface="Calibri"/>
                <a:ea typeface="Calibri"/>
                <a:cs typeface="Calibri"/>
                <a:sym typeface="Calibri"/>
              </a:endParaRPr>
            </a:p>
          </p:txBody>
        </p:sp>
        <p:sp>
          <p:nvSpPr>
            <p:cNvPr id="260" name="Google Shape;260;p53"/>
            <p:cNvSpPr/>
            <p:nvPr/>
          </p:nvSpPr>
          <p:spPr>
            <a:xfrm>
              <a:off x="400192" y="588978"/>
              <a:ext cx="601500" cy="519000"/>
            </a:xfrm>
            <a:prstGeom prst="rect">
              <a:avLst/>
            </a:prstGeom>
            <a:noFill/>
            <a:ln>
              <a:noFill/>
            </a:ln>
          </p:spPr>
          <p:txBody>
            <a:bodyPr anchorCtr="0" anchor="b" bIns="34275" lIns="68575" spcFirstLastPara="1" rIns="68575" wrap="square" tIns="34275">
              <a:noAutofit/>
            </a:bodyPr>
            <a:lstStyle/>
            <a:p>
              <a:pPr indent="0" marL="0" marR="0" rtl="0" algn="ctr">
                <a:lnSpc>
                  <a:spcPct val="100000"/>
                </a:lnSpc>
                <a:spcBef>
                  <a:spcPts val="0"/>
                </a:spcBef>
                <a:spcAft>
                  <a:spcPts val="0"/>
                </a:spcAft>
                <a:buClr>
                  <a:schemeClr val="lt1"/>
                </a:buClr>
                <a:buSzPts val="2100"/>
                <a:buFont typeface="Arial"/>
                <a:buNone/>
              </a:pPr>
              <a:r>
                <a:rPr sz="2100" b="1">
                  <a:solidFill>
                    <a:schemeClr val="lt1"/>
                  </a:solidFill>
                </a:rPr>
                <a:t>7</a:t>
              </a:r>
              <a:endParaRPr sz="1100"/>
            </a:p>
          </p:txBody>
        </p:sp>
      </p:grpSp>
      <p:sp>
        <p:nvSpPr>
          <p:cNvPr id="261" name="Google Shape;261;p53"/>
          <p:cNvSpPr txBox="1"/>
          <p:nvPr/>
        </p:nvSpPr>
        <p:spPr>
          <a:xfrm>
            <a:off x="3134322" y="2493719"/>
            <a:ext cx="5439900" cy="300000"/>
          </a:xfrm>
          <a:prstGeom prst="rect">
            <a:avLst/>
          </a:prstGeom>
          <a:noFill/>
          <a:ln>
            <a:noFill/>
          </a:ln>
        </p:spPr>
        <p:txBody>
          <a:bodyPr anchorCtr="0" anchor="t" bIns="34275" lIns="68575" spcFirstLastPara="1" rIns="68575" wrap="square" tIns="34275">
            <a:spAutoFit/>
          </a:bodyPr>
          <a:lstStyle/>
          <a:p>
            <a:pPr indent="0" marL="0" marR="0" rtl="0" algn="l">
              <a:lnSpc>
                <a:spcPct val="150000"/>
              </a:lnSpc>
              <a:spcBef>
                <a:spcPts val="0"/>
              </a:spcBef>
              <a:spcAft>
                <a:spcPts val="0"/>
              </a:spcAft>
              <a:buNone/>
            </a:pPr>
            <a:r>
              <a:rPr sz="1500" b="1">
                <a:solidFill>
                  <a:schemeClr val="lt1"/>
                </a:solidFill>
                <a:latin typeface="Roboto"/>
              </a:rPr>
              <a:t>專案 3 - 人工智慧整合遊戲</a:t>
            </a:r>
            <a:endParaRPr b="1" sz="1500">
              <a:solidFill>
                <a:schemeClr val="lt1"/>
              </a:solidFill>
              <a:latin typeface="Roboto"/>
              <a:ea typeface="Roboto"/>
              <a:cs typeface="Roboto"/>
              <a:sym typeface="Roboto"/>
            </a:endParaRPr>
          </a:p>
        </p:txBody>
      </p:sp>
      <p:sp>
        <p:nvSpPr>
          <p:cNvPr id="262" name="Google Shape;262;p53"/>
          <p:cNvSpPr txBox="1"/>
          <p:nvPr/>
        </p:nvSpPr>
        <p:spPr>
          <a:xfrm>
            <a:off x="2656235" y="1536316"/>
            <a:ext cx="5439900" cy="192300"/>
          </a:xfrm>
          <a:prstGeom prst="rect">
            <a:avLst/>
          </a:prstGeom>
          <a:noFill/>
          <a:ln>
            <a:noFill/>
          </a:ln>
        </p:spPr>
        <p:txBody>
          <a:bodyPr anchorCtr="0" anchor="t" bIns="34275" lIns="68575" spcFirstLastPara="1" rIns="68575" wrap="square" tIns="34275">
            <a:spAutoFit/>
          </a:bodyPr>
          <a:lstStyle/>
          <a:p>
            <a:pPr indent="0" marL="0" marR="0" rtl="0" algn="l">
              <a:lnSpc>
                <a:spcPct val="150000"/>
              </a:lnSpc>
              <a:spcBef>
                <a:spcPts val="0"/>
              </a:spcBef>
              <a:spcAft>
                <a:spcPts val="0"/>
              </a:spcAft>
              <a:buNone/>
            </a:pPr>
            <a:r>
              <a:rPr sz="800" b="1" i="1">
                <a:solidFill>
                  <a:srgbClr val="666666"/>
                </a:solidFill>
                <a:latin typeface="Roboto"/>
              </a:rPr>
              <a:t># 策略規劃、DX、流程優化、Brown Paper、跨部門溝通</a:t>
            </a:r>
            <a:endParaRPr i="1" sz="800">
              <a:solidFill>
                <a:srgbClr val="666666"/>
              </a:solidFill>
            </a:endParaRPr>
          </a:p>
        </p:txBody>
      </p:sp>
      <p:sp>
        <p:nvSpPr>
          <p:cNvPr id="263" name="Google Shape;263;p53"/>
          <p:cNvSpPr txBox="1"/>
          <p:nvPr/>
        </p:nvSpPr>
        <p:spPr>
          <a:xfrm>
            <a:off x="2800028" y="2114941"/>
            <a:ext cx="5439900" cy="192300"/>
          </a:xfrm>
          <a:prstGeom prst="rect">
            <a:avLst/>
          </a:prstGeom>
          <a:noFill/>
          <a:ln>
            <a:noFill/>
          </a:ln>
        </p:spPr>
        <p:txBody>
          <a:bodyPr anchorCtr="0" anchor="t" bIns="34275" lIns="68575" spcFirstLastPara="1" rIns="68575" wrap="square" tIns="34275">
            <a:spAutoFit/>
          </a:bodyPr>
          <a:lstStyle/>
          <a:p>
            <a:pPr indent="0" marL="0" marR="0" rtl="0" algn="l">
              <a:lnSpc>
                <a:spcPct val="150000"/>
              </a:lnSpc>
              <a:spcBef>
                <a:spcPts val="0"/>
              </a:spcBef>
              <a:spcAft>
                <a:spcPts val="0"/>
              </a:spcAft>
              <a:buNone/>
            </a:pPr>
            <a:r>
              <a:rPr sz="800" b="1" i="1">
                <a:solidFill>
                  <a:srgbClr val="666666"/>
                </a:solidFill>
                <a:latin typeface="Roboto"/>
              </a:rPr>
              <a:t># 儀表板、資料平台、實體關係圖、資料管道、GCP</a:t>
            </a:r>
            <a:endParaRPr i="1" sz="800">
              <a:solidFill>
                <a:srgbClr val="666666"/>
              </a:solidFill>
            </a:endParaRPr>
          </a:p>
        </p:txBody>
      </p:sp>
      <p:sp>
        <p:nvSpPr>
          <p:cNvPr id="264" name="Google Shape;264;p53"/>
          <p:cNvSpPr txBox="1"/>
          <p:nvPr/>
        </p:nvSpPr>
        <p:spPr>
          <a:xfrm>
            <a:off x="3192372" y="2725441"/>
            <a:ext cx="5439900" cy="192300"/>
          </a:xfrm>
          <a:prstGeom prst="rect">
            <a:avLst/>
          </a:prstGeom>
          <a:noFill/>
          <a:ln>
            <a:noFill/>
          </a:ln>
        </p:spPr>
        <p:txBody>
          <a:bodyPr anchorCtr="0" anchor="t" bIns="34275" lIns="68575" spcFirstLastPara="1" rIns="68575" wrap="square" tIns="34275">
            <a:spAutoFit/>
          </a:bodyPr>
          <a:lstStyle/>
          <a:p>
            <a:pPr indent="0" marL="0" marR="0" rtl="0" algn="l">
              <a:lnSpc>
                <a:spcPct val="150000"/>
              </a:lnSpc>
              <a:spcBef>
                <a:spcPts val="0"/>
              </a:spcBef>
              <a:spcAft>
                <a:spcPts val="0"/>
              </a:spcAft>
              <a:buNone/>
            </a:pPr>
            <a:r>
              <a:rPr sz="800" b="1" i="1">
                <a:solidFill>
                  <a:srgbClr val="666666"/>
                </a:solidFill>
                <a:latin typeface="Roboto"/>
              </a:rPr>
              <a:t># AI 應用、擴散模型、推薦</a:t>
            </a:r>
            <a:endParaRPr i="1" sz="800">
              <a:solidFill>
                <a:srgbClr val="666666"/>
              </a:solidFill>
            </a:endParaRPr>
          </a:p>
        </p:txBody>
      </p:sp>
      <p:sp>
        <p:nvSpPr>
          <p:cNvPr id="265" name="Google Shape;265;p53"/>
          <p:cNvSpPr txBox="1"/>
          <p:nvPr/>
        </p:nvSpPr>
        <p:spPr>
          <a:xfrm>
            <a:off x="3192372" y="3335941"/>
            <a:ext cx="5439900" cy="192300"/>
          </a:xfrm>
          <a:prstGeom prst="rect">
            <a:avLst/>
          </a:prstGeom>
          <a:noFill/>
          <a:ln>
            <a:noFill/>
          </a:ln>
        </p:spPr>
        <p:txBody>
          <a:bodyPr anchorCtr="0" anchor="t" bIns="34275" lIns="68575" spcFirstLastPara="1" rIns="68575" wrap="square" tIns="34275">
            <a:spAutoFit/>
          </a:bodyPr>
          <a:lstStyle/>
          <a:p>
            <a:pPr indent="0" marL="0" marR="0" rtl="0" algn="l">
              <a:lnSpc>
                <a:spcPct val="150000"/>
              </a:lnSpc>
              <a:spcBef>
                <a:spcPts val="0"/>
              </a:spcBef>
              <a:spcAft>
                <a:spcPts val="0"/>
              </a:spcAft>
              <a:buNone/>
            </a:pPr>
            <a:r>
              <a:rPr sz="800" b="1" i="1">
                <a:solidFill>
                  <a:srgbClr val="666666"/>
                </a:solidFill>
                <a:latin typeface="Roboto"/>
              </a:rPr>
              <a:t># 財務規劃與分析、企業資源規劃、儀表板、VBA、利潤中心、流程優化</a:t>
            </a:r>
            <a:endParaRPr i="1" sz="800">
              <a:solidFill>
                <a:srgbClr val="666666"/>
              </a:solidFill>
            </a:endParaRPr>
          </a:p>
        </p:txBody>
      </p:sp>
      <p:sp>
        <p:nvSpPr>
          <p:cNvPr id="266" name="Google Shape;266;p53"/>
          <p:cNvSpPr txBox="1"/>
          <p:nvPr/>
        </p:nvSpPr>
        <p:spPr>
          <a:xfrm>
            <a:off x="3029903" y="3924128"/>
            <a:ext cx="5439900" cy="192300"/>
          </a:xfrm>
          <a:prstGeom prst="rect">
            <a:avLst/>
          </a:prstGeom>
          <a:noFill/>
          <a:ln>
            <a:noFill/>
          </a:ln>
        </p:spPr>
        <p:txBody>
          <a:bodyPr anchorCtr="0" anchor="t" bIns="34275" lIns="68575" spcFirstLastPara="1" rIns="68575" wrap="square" tIns="34275">
            <a:spAutoFit/>
          </a:bodyPr>
          <a:lstStyle/>
          <a:p>
            <a:pPr indent="0" marL="0" marR="0" rtl="0" algn="l">
              <a:lnSpc>
                <a:spcPct val="150000"/>
              </a:lnSpc>
              <a:spcBef>
                <a:spcPts val="0"/>
              </a:spcBef>
              <a:spcAft>
                <a:spcPts val="0"/>
              </a:spcAft>
              <a:buNone/>
            </a:pPr>
            <a:r>
              <a:rPr sz="800" b="1" i="1">
                <a:solidFill>
                  <a:srgbClr val="666666"/>
                </a:solidFill>
                <a:latin typeface="Roboto"/>
              </a:rPr>
              <a:t># LLM、Chatbot、MCP、流程自動化、text2SQL、PPT 翻譯器</a:t>
            </a:r>
            <a:endParaRPr i="1" sz="800">
              <a:solidFill>
                <a:srgbClr val="666666"/>
              </a:solidFill>
            </a:endParaRPr>
          </a:p>
        </p:txBody>
      </p:sp>
      <p:sp>
        <p:nvSpPr>
          <p:cNvPr id="267" name="Google Shape;267;p53"/>
          <p:cNvSpPr/>
          <p:nvPr/>
        </p:nvSpPr>
        <p:spPr>
          <a:xfrm>
            <a:off x="2612721" y="4208178"/>
            <a:ext cx="5620500" cy="284100"/>
          </a:xfrm>
          <a:prstGeom prst="rect">
            <a:avLst/>
          </a:prstGeom>
          <a:noFill/>
          <a:ln>
            <a:noFill/>
          </a:ln>
        </p:spPr>
        <p:txBody>
          <a:bodyPr anchorCtr="0" anchor="b" bIns="34275" lIns="68575" spcFirstLastPara="1" rIns="68575" wrap="square" tIns="34275">
            <a:noAutofit/>
          </a:bodyPr>
          <a:lstStyle/>
          <a:p>
            <a:pPr indent="0" marL="0" marR="0" rtl="0" algn="l">
              <a:lnSpc>
                <a:spcPct val="150000"/>
              </a:lnSpc>
              <a:spcBef>
                <a:spcPts val="0"/>
              </a:spcBef>
              <a:spcAft>
                <a:spcPts val="0"/>
              </a:spcAft>
              <a:buNone/>
            </a:pPr>
            <a:r>
              <a:rPr sz="1500" b="1">
                <a:solidFill>
                  <a:schemeClr val="lt1"/>
                </a:solidFill>
                <a:latin typeface="Roboto"/>
              </a:rPr>
              <a:t>專案 6 - 數位行銷關鍵績效指標追蹤儀表板</a:t>
            </a:r>
            <a:endParaRPr sz="1100"/>
          </a:p>
        </p:txBody>
      </p:sp>
      <p:sp>
        <p:nvSpPr>
          <p:cNvPr id="268" name="Google Shape;268;p53"/>
          <p:cNvSpPr txBox="1"/>
          <p:nvPr/>
        </p:nvSpPr>
        <p:spPr>
          <a:xfrm>
            <a:off x="2657753" y="4451228"/>
            <a:ext cx="5439900" cy="192300"/>
          </a:xfrm>
          <a:prstGeom prst="rect">
            <a:avLst/>
          </a:prstGeom>
          <a:noFill/>
          <a:ln>
            <a:noFill/>
          </a:ln>
        </p:spPr>
        <p:txBody>
          <a:bodyPr anchorCtr="0" anchor="t" bIns="34275" lIns="68575" spcFirstLastPara="1" rIns="68575" wrap="square" tIns="34275">
            <a:spAutoFit/>
          </a:bodyPr>
          <a:lstStyle/>
          <a:p>
            <a:pPr indent="0" marL="0" marR="0" rtl="0" algn="l">
              <a:lnSpc>
                <a:spcPct val="150000"/>
              </a:lnSpc>
              <a:spcBef>
                <a:spcPts val="0"/>
              </a:spcBef>
              <a:spcAft>
                <a:spcPts val="0"/>
              </a:spcAft>
              <a:buNone/>
            </a:pPr>
            <a:r>
              <a:rPr sz="800" b="1" i="1">
                <a:solidFill>
                  <a:srgbClr val="666666"/>
                </a:solidFill>
                <a:latin typeface="Roboto"/>
              </a:rPr>
              <a:t># 儀表板、需求分析、AWS、數位行銷、衝突管理</a:t>
            </a:r>
            <a:endParaRPr i="1" sz="800">
              <a:solidFill>
                <a:srgbClr val="666666"/>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54"/>
          <p:cNvSpPr/>
          <p:nvPr/>
        </p:nvSpPr>
        <p:spPr>
          <a:xfrm rot="10255295">
            <a:off x="-86814" y="16739"/>
            <a:ext cx="4063097" cy="2276402"/>
          </a:xfrm>
          <a:prstGeom prst="triangle">
            <a:avLst>
              <a:gd fmla="val 65533" name="adj"/>
            </a:avLst>
          </a:prstGeom>
          <a:blipFill rotWithShape="1">
            <a:blip r:embed="rId3">
              <a:alphaModFix/>
            </a:blip>
            <a:stretch>
              <a:fillRect b="0" l="0" r="0" t="0"/>
            </a:stretch>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Roboto Light"/>
              <a:ea typeface="Roboto Light"/>
              <a:cs typeface="Roboto Light"/>
              <a:sym typeface="Roboto Light"/>
            </a:endParaRPr>
          </a:p>
        </p:txBody>
      </p:sp>
      <p:sp>
        <p:nvSpPr>
          <p:cNvPr id="275" name="Google Shape;275;p54"/>
          <p:cNvSpPr txBox="1"/>
          <p:nvPr>
            <p:ph type="title"/>
          </p:nvPr>
        </p:nvSpPr>
        <p:spPr>
          <a:xfrm>
            <a:off x="-510660" y="414954"/>
            <a:ext cx="4130400" cy="717000"/>
          </a:xfrm>
          <a:prstGeom prst="rect">
            <a:avLst/>
          </a:prstGeom>
          <a:noFill/>
          <a:ln>
            <a:noFill/>
          </a:ln>
        </p:spPr>
        <p:txBody>
          <a:bodyPr anchorCtr="0" anchor="ctr" bIns="34275" lIns="68575" spcFirstLastPara="1" rIns="68575" wrap="square" tIns="34275">
            <a:normAutofit/>
          </a:bodyPr>
          <a:lstStyle/>
          <a:p>
            <a:pPr indent="0" marL="0" rtl="0" algn="ctr">
              <a:lnSpc>
                <a:spcPct val="90000"/>
              </a:lnSpc>
              <a:spcBef>
                <a:spcPts val="0"/>
              </a:spcBef>
              <a:spcAft>
                <a:spcPts val="0"/>
              </a:spcAft>
              <a:buClr>
                <a:schemeClr val="lt1"/>
              </a:buClr>
              <a:buSzPct val="100000"/>
              <a:buFont typeface="Roboto"/>
              <a:buNone/>
            </a:pPr>
            <a:br>
              <a:rPr b="1" lang="en" sz="3000">
                <a:solidFill>
                  <a:schemeClr val="lt1"/>
                </a:solidFill>
                <a:latin typeface="Roboto"/>
                <a:ea typeface="Roboto"/>
                <a:cs typeface="Roboto"/>
                <a:sym typeface="Roboto"/>
              </a:rPr>
            </a:br>
            <a:br>
              <a:rPr b="1" lang="en" sz="3000">
                <a:solidFill>
                  <a:schemeClr val="lt1"/>
                </a:solidFill>
                <a:latin typeface="Roboto"/>
                <a:ea typeface="Roboto"/>
                <a:cs typeface="Roboto"/>
                <a:sym typeface="Roboto"/>
              </a:rPr>
            </a:br>
            <a:r>
              <a:rPr sz="3000" b="1">
                <a:solidFill>
                  <a:schemeClr val="lt1"/>
                </a:solidFill>
                <a:latin typeface="Roboto"/>
              </a:rPr>
              <a:t>實體</a:t>
            </a:r>
            <a:r>
              <a:rPr sz="3000" b="1">
                <a:solidFill>
                  <a:schemeClr val="lt1"/>
                </a:solidFill>
                <a:latin typeface="Roboto"/>
              </a:rPr>
              <a:t>關係</a:t>
            </a:r>
            <a:r>
              <a:rPr sz="3000" b="1">
                <a:solidFill>
                  <a:schemeClr val="lt1"/>
                </a:solidFill>
                <a:latin typeface="Roboto"/>
              </a:rPr>
              <a:t>圖表</a:t>
            </a:r>
            <a:endParaRPr/>
          </a:p>
        </p:txBody>
      </p:sp>
      <p:pic>
        <p:nvPicPr>
          <p:cNvPr id="276" name="Google Shape;276;p54"/>
          <p:cNvPicPr preferRelativeResize="0"/>
          <p:nvPr/>
        </p:nvPicPr>
        <p:blipFill>
          <a:blip r:embed="rId4">
            <a:alphaModFix/>
          </a:blip>
          <a:stretch>
            <a:fillRect/>
          </a:stretch>
        </p:blipFill>
        <p:spPr>
          <a:xfrm>
            <a:off x="214894" y="2404463"/>
            <a:ext cx="3663150" cy="2620464"/>
          </a:xfrm>
          <a:prstGeom prst="rect">
            <a:avLst/>
          </a:prstGeom>
          <a:noFill/>
          <a:ln>
            <a:noFill/>
          </a:ln>
        </p:spPr>
      </p:pic>
      <p:grpSp>
        <p:nvGrpSpPr>
          <p:cNvPr id="277" name="Google Shape;277;p54"/>
          <p:cNvGrpSpPr/>
          <p:nvPr/>
        </p:nvGrpSpPr>
        <p:grpSpPr>
          <a:xfrm>
            <a:off x="4256368" y="861769"/>
            <a:ext cx="3776400" cy="586158"/>
            <a:chOff x="6000237" y="329495"/>
            <a:chExt cx="5035200" cy="1192347"/>
          </a:xfrm>
        </p:grpSpPr>
        <p:sp>
          <p:nvSpPr>
            <p:cNvPr id="278" name="Google Shape;278;p54"/>
            <p:cNvSpPr/>
            <p:nvPr/>
          </p:nvSpPr>
          <p:spPr>
            <a:xfrm>
              <a:off x="6000240" y="329495"/>
              <a:ext cx="3663600" cy="519000"/>
            </a:xfrm>
            <a:prstGeom prst="rect">
              <a:avLst/>
            </a:prstGeom>
            <a:solidFill>
              <a:schemeClr val="dk1"/>
            </a:solidFill>
            <a:ln>
              <a:noFill/>
            </a:ln>
          </p:spPr>
          <p:txBody>
            <a:bodyPr anchorCtr="0" anchor="b" bIns="34275" lIns="68575" spcFirstLastPara="1" rIns="68575" wrap="square" tIns="34275">
              <a:noAutofit/>
            </a:bodyPr>
            <a:lstStyle/>
            <a:p>
              <a:pPr indent="0" marL="0" marR="0" rtl="0" algn="l">
                <a:lnSpc>
                  <a:spcPct val="100000"/>
                </a:lnSpc>
                <a:spcBef>
                  <a:spcPts val="0"/>
                </a:spcBef>
                <a:spcAft>
                  <a:spcPts val="0"/>
                </a:spcAft>
                <a:buClr>
                  <a:srgbClr val="D9B662"/>
                </a:buClr>
                <a:buSzPts val="1200"/>
                <a:buFont typeface="Roboto"/>
                <a:buNone/>
              </a:pPr>
              <a:r>
                <a:rPr sz="1200" b="1">
                  <a:solidFill>
                    <a:srgbClr val="D9B662"/>
                  </a:solidFill>
                  <a:latin typeface="Roboto"/>
                </a:rPr>
                <a:t>需求分析</a:t>
              </a:r>
              <a:endParaRPr b="1" i="0" sz="1200" u="none" cap="none" strike="noStrike">
                <a:solidFill>
                  <a:srgbClr val="D9B662"/>
                </a:solidFill>
                <a:latin typeface="Roboto"/>
                <a:ea typeface="Roboto"/>
                <a:cs typeface="Roboto"/>
                <a:sym typeface="Roboto"/>
              </a:endParaRPr>
            </a:p>
          </p:txBody>
        </p:sp>
        <p:sp>
          <p:nvSpPr>
            <p:cNvPr id="279" name="Google Shape;279;p54"/>
            <p:cNvSpPr/>
            <p:nvPr/>
          </p:nvSpPr>
          <p:spPr>
            <a:xfrm>
              <a:off x="6000237" y="819842"/>
              <a:ext cx="5035200" cy="702000"/>
            </a:xfrm>
            <a:prstGeom prst="rect">
              <a:avLst/>
            </a:prstGeom>
            <a:noFill/>
            <a:ln>
              <a:noFill/>
            </a:ln>
          </p:spPr>
          <p:txBody>
            <a:bodyPr anchorCtr="0" anchor="t" bIns="34275" lIns="68575" spcFirstLastPara="1" rIns="68575" wrap="square" tIns="34275">
              <a:noAutofit/>
            </a:bodyPr>
            <a:lstStyle/>
            <a:p>
              <a:pPr indent="0" marL="0" marR="0" rtl="0" algn="l">
                <a:lnSpc>
                  <a:spcPct val="100000"/>
                </a:lnSpc>
                <a:spcBef>
                  <a:spcPts val="0"/>
                </a:spcBef>
                <a:spcAft>
                  <a:spcPts val="0"/>
                </a:spcAft>
                <a:buClr>
                  <a:srgbClr val="D8D8D8"/>
                </a:buClr>
                <a:buSzPts val="1100"/>
                <a:buFont typeface="Roboto"/>
                <a:buNone/>
              </a:pPr>
              <a:r>
                <a:rPr sz="1100">
                  <a:solidFill>
                    <a:srgbClr val="D8D8D8"/>
                  </a:solidFill>
                  <a:latin typeface="Roboto"/>
                </a:rPr>
                <a:t>訪談PE、ME和TE，以了解PCBA/托盤領域的專業知識，以及我們目前製造流程的業務邏輯。</a:t>
              </a:r>
              <a:endParaRPr b="0" i="0" sz="1100" u="none" cap="none" strike="noStrike">
                <a:solidFill>
                  <a:srgbClr val="D8D8D8"/>
                </a:solidFill>
                <a:latin typeface="Roboto"/>
                <a:ea typeface="Roboto"/>
                <a:cs typeface="Roboto"/>
                <a:sym typeface="Roboto"/>
              </a:endParaRPr>
            </a:p>
          </p:txBody>
        </p:sp>
      </p:grpSp>
      <p:grpSp>
        <p:nvGrpSpPr>
          <p:cNvPr id="280" name="Google Shape;280;p54"/>
          <p:cNvGrpSpPr/>
          <p:nvPr/>
        </p:nvGrpSpPr>
        <p:grpSpPr>
          <a:xfrm>
            <a:off x="4319518" y="1789913"/>
            <a:ext cx="3776400" cy="586158"/>
            <a:chOff x="6000237" y="329495"/>
            <a:chExt cx="5035200" cy="1192347"/>
          </a:xfrm>
        </p:grpSpPr>
        <p:sp>
          <p:nvSpPr>
            <p:cNvPr id="281" name="Google Shape;281;p54"/>
            <p:cNvSpPr/>
            <p:nvPr/>
          </p:nvSpPr>
          <p:spPr>
            <a:xfrm>
              <a:off x="6000240" y="329495"/>
              <a:ext cx="3663600" cy="519000"/>
            </a:xfrm>
            <a:prstGeom prst="rect">
              <a:avLst/>
            </a:prstGeom>
            <a:solidFill>
              <a:schemeClr val="dk1"/>
            </a:solidFill>
            <a:ln>
              <a:noFill/>
            </a:ln>
          </p:spPr>
          <p:txBody>
            <a:bodyPr anchorCtr="0" anchor="b" bIns="34275" lIns="68575" spcFirstLastPara="1" rIns="68575" wrap="square" tIns="34275">
              <a:noAutofit/>
            </a:bodyPr>
            <a:lstStyle/>
            <a:p>
              <a:pPr indent="0" marL="0" marR="0" rtl="0" algn="l">
                <a:lnSpc>
                  <a:spcPct val="100000"/>
                </a:lnSpc>
                <a:spcBef>
                  <a:spcPts val="0"/>
                </a:spcBef>
                <a:spcAft>
                  <a:spcPts val="0"/>
                </a:spcAft>
                <a:buClr>
                  <a:srgbClr val="D9B662"/>
                </a:buClr>
                <a:buSzPts val="1200"/>
                <a:buFont typeface="Roboto"/>
                <a:buNone/>
              </a:pPr>
              <a:r>
                <a:rPr sz="1200" b="1">
                  <a:solidFill>
                    <a:srgbClr val="D9B662"/>
                  </a:solidFill>
                  <a:latin typeface="Roboto"/>
                </a:rPr>
                <a:t>資料架構設計</a:t>
              </a:r>
              <a:endParaRPr b="1" i="0" sz="1200" u="none" cap="none" strike="noStrike">
                <a:solidFill>
                  <a:srgbClr val="D9B662"/>
                </a:solidFill>
                <a:latin typeface="Roboto"/>
                <a:ea typeface="Roboto"/>
                <a:cs typeface="Roboto"/>
                <a:sym typeface="Roboto"/>
              </a:endParaRPr>
            </a:p>
          </p:txBody>
        </p:sp>
        <p:sp>
          <p:nvSpPr>
            <p:cNvPr id="282" name="Google Shape;282;p54"/>
            <p:cNvSpPr/>
            <p:nvPr/>
          </p:nvSpPr>
          <p:spPr>
            <a:xfrm>
              <a:off x="6000237" y="819842"/>
              <a:ext cx="5035200" cy="702000"/>
            </a:xfrm>
            <a:prstGeom prst="rect">
              <a:avLst/>
            </a:prstGeom>
            <a:noFill/>
            <a:ln>
              <a:noFill/>
            </a:ln>
          </p:spPr>
          <p:txBody>
            <a:bodyPr anchorCtr="0" anchor="t" bIns="34275" lIns="68575" spcFirstLastPara="1" rIns="68575" wrap="square" tIns="34275">
              <a:noAutofit/>
            </a:bodyPr>
            <a:lstStyle/>
            <a:p>
              <a:pPr indent="0" marL="0" marR="0" rtl="0" algn="l">
                <a:lnSpc>
                  <a:spcPct val="100000"/>
                </a:lnSpc>
                <a:spcBef>
                  <a:spcPts val="0"/>
                </a:spcBef>
                <a:spcAft>
                  <a:spcPts val="0"/>
                </a:spcAft>
                <a:buClr>
                  <a:srgbClr val="D8D8D8"/>
                </a:buClr>
                <a:buSzPts val="1100"/>
                <a:buFont typeface="Roboto"/>
                <a:buNone/>
              </a:pPr>
              <a:r>
                <a:rPr sz="1100">
                  <a:solidFill>
                    <a:srgbClr val="D8D8D8"/>
                  </a:solidFill>
                  <a:latin typeface="Roboto"/>
                </a:rPr>
                <a:t>根據商業邏輯，我們找出了我們的來源數據，設計了包括暫存表、視圖以及這些表之間的主鍵和關係的資料倉庫。</a:t>
              </a:r>
              <a:endParaRPr b="0" i="0" sz="1100" u="none" cap="none" strike="noStrike">
                <a:solidFill>
                  <a:srgbClr val="D8D8D8"/>
                </a:solidFill>
                <a:latin typeface="Roboto"/>
                <a:ea typeface="Roboto"/>
                <a:cs typeface="Roboto"/>
                <a:sym typeface="Roboto"/>
              </a:endParaRPr>
            </a:p>
          </p:txBody>
        </p:sp>
      </p:grpSp>
      <p:grpSp>
        <p:nvGrpSpPr>
          <p:cNvPr id="283" name="Google Shape;283;p54"/>
          <p:cNvGrpSpPr/>
          <p:nvPr/>
        </p:nvGrpSpPr>
        <p:grpSpPr>
          <a:xfrm>
            <a:off x="4368711" y="2885467"/>
            <a:ext cx="3776406" cy="586166"/>
            <a:chOff x="6000229" y="329478"/>
            <a:chExt cx="5035208" cy="1192364"/>
          </a:xfrm>
        </p:grpSpPr>
        <p:sp>
          <p:nvSpPr>
            <p:cNvPr id="284" name="Google Shape;284;p54"/>
            <p:cNvSpPr/>
            <p:nvPr/>
          </p:nvSpPr>
          <p:spPr>
            <a:xfrm>
              <a:off x="6000229" y="329478"/>
              <a:ext cx="4195500" cy="519000"/>
            </a:xfrm>
            <a:prstGeom prst="rect">
              <a:avLst/>
            </a:prstGeom>
            <a:solidFill>
              <a:schemeClr val="dk1"/>
            </a:solidFill>
            <a:ln>
              <a:noFill/>
            </a:ln>
          </p:spPr>
          <p:txBody>
            <a:bodyPr anchorCtr="0" anchor="b" bIns="34275" lIns="68575" spcFirstLastPara="1" rIns="68575" wrap="square" tIns="34275">
              <a:noAutofit/>
            </a:bodyPr>
            <a:lstStyle/>
            <a:p>
              <a:pPr indent="0" marL="0" marR="0" rtl="0" algn="l">
                <a:lnSpc>
                  <a:spcPct val="100000"/>
                </a:lnSpc>
                <a:spcBef>
                  <a:spcPts val="0"/>
                </a:spcBef>
                <a:spcAft>
                  <a:spcPts val="0"/>
                </a:spcAft>
                <a:buClr>
                  <a:srgbClr val="D9B662"/>
                </a:buClr>
                <a:buSzPts val="1200"/>
                <a:buFont typeface="Roboto"/>
                <a:buNone/>
              </a:pPr>
              <a:r>
                <a:rPr sz="1200" b="1">
                  <a:solidFill>
                    <a:srgbClr val="D9B662"/>
                  </a:solidFill>
                  <a:latin typeface="Roboto"/>
                </a:rPr>
                <a:t>優化並自動化我們的數據管道</a:t>
              </a:r>
              <a:endParaRPr b="1" i="0" sz="1200" u="none" cap="none" strike="noStrike">
                <a:solidFill>
                  <a:srgbClr val="D9B662"/>
                </a:solidFill>
                <a:latin typeface="Roboto"/>
                <a:ea typeface="Roboto"/>
                <a:cs typeface="Roboto"/>
                <a:sym typeface="Roboto"/>
              </a:endParaRPr>
            </a:p>
          </p:txBody>
        </p:sp>
        <p:sp>
          <p:nvSpPr>
            <p:cNvPr id="285" name="Google Shape;285;p54"/>
            <p:cNvSpPr/>
            <p:nvPr/>
          </p:nvSpPr>
          <p:spPr>
            <a:xfrm>
              <a:off x="6000237" y="819842"/>
              <a:ext cx="5035200" cy="702000"/>
            </a:xfrm>
            <a:prstGeom prst="rect">
              <a:avLst/>
            </a:prstGeom>
            <a:noFill/>
            <a:ln>
              <a:noFill/>
            </a:ln>
          </p:spPr>
          <p:txBody>
            <a:bodyPr anchorCtr="0" anchor="t" bIns="34275" lIns="68575" spcFirstLastPara="1" rIns="68575" wrap="square" tIns="34275">
              <a:noAutofit/>
            </a:bodyPr>
            <a:lstStyle/>
            <a:p>
              <a:pPr indent="0" marL="0" marR="0" rtl="0" algn="l">
                <a:lnSpc>
                  <a:spcPct val="100000"/>
                </a:lnSpc>
                <a:spcBef>
                  <a:spcPts val="0"/>
                </a:spcBef>
                <a:spcAft>
                  <a:spcPts val="0"/>
                </a:spcAft>
                <a:buClr>
                  <a:srgbClr val="D8D8D8"/>
                </a:buClr>
                <a:buSzPts val="1100"/>
                <a:buFont typeface="Roboto"/>
                <a:buNone/>
              </a:pPr>
              <a:r>
                <a:rPr sz="1100">
                  <a:solidFill>
                    <a:srgbClr val="D8D8D8"/>
                  </a:solidFill>
                  <a:latin typeface="Roboto"/>
                </a:rPr>
                <a:t>使用 Cloud Composer</a:t>
              </a:r>
              <a:r>
                <a:rPr sz="1100" i="1">
                  <a:solidFill>
                    <a:srgbClr val="D8D8D8"/>
                  </a:solidFill>
                  <a:latin typeface="Roboto"/>
                </a:rPr>
                <a:t>(空氣流動)</a:t>
              </a:r>
              <a:r>
                <a:rPr sz="1100">
                  <a:solidFill>
                    <a:srgbClr val="D8D8D8"/>
                  </a:solidFill>
                  <a:latin typeface="Roboto"/>
                </a:rPr>
                <a:t>我們可以自動化我們的查詢，每兩小時更新一次我們的數據。</a:t>
              </a:r>
              <a:endParaRPr b="0" i="0" sz="1100" u="none" cap="none" strike="noStrike">
                <a:solidFill>
                  <a:srgbClr val="D8D8D8"/>
                </a:solidFill>
                <a:latin typeface="Roboto"/>
                <a:ea typeface="Roboto"/>
                <a:cs typeface="Roboto"/>
                <a:sym typeface="Robo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55"/>
          <p:cNvSpPr txBox="1"/>
          <p:nvPr>
            <p:ph type="title"/>
          </p:nvPr>
        </p:nvSpPr>
        <p:spPr>
          <a:xfrm>
            <a:off x="2312670" y="187512"/>
            <a:ext cx="4652100" cy="618900"/>
          </a:xfrm>
          <a:prstGeom prst="rect">
            <a:avLst/>
          </a:prstGeom>
          <a:noFill/>
          <a:ln>
            <a:noFill/>
          </a:ln>
        </p:spPr>
        <p:txBody>
          <a:bodyPr anchorCtr="0" anchor="ctr" bIns="34275" lIns="68575" spcFirstLastPara="1" rIns="68575" wrap="square" tIns="34275">
            <a:noAutofit/>
          </a:bodyPr>
          <a:lstStyle/>
          <a:p>
            <a:pPr indent="0" marL="0" rtl="0" algn="l">
              <a:lnSpc>
                <a:spcPct val="90000"/>
              </a:lnSpc>
              <a:spcBef>
                <a:spcPts val="0"/>
              </a:spcBef>
              <a:spcAft>
                <a:spcPts val="0"/>
              </a:spcAft>
              <a:buSzPts val="3000"/>
              <a:buFont typeface="Roboto"/>
              <a:buNone/>
            </a:pPr>
            <a:r>
              <a:rPr sz="3000">
                <a:solidFill>
                  <a:schemeClr val="accent1"/>
                </a:solidFill>
                <a:latin typeface="Roboto"/>
              </a:rPr>
              <a:t>Situation</a:t>
            </a:r>
            <a:endParaRPr sz="3000">
              <a:latin typeface="Roboto"/>
              <a:ea typeface="Roboto"/>
              <a:cs typeface="Roboto"/>
              <a:sym typeface="Roboto"/>
            </a:endParaRPr>
          </a:p>
        </p:txBody>
      </p:sp>
      <p:pic>
        <p:nvPicPr>
          <p:cNvPr id="292" name="Google Shape;292;p55"/>
          <p:cNvPicPr preferRelativeResize="0"/>
          <p:nvPr/>
        </p:nvPicPr>
        <p:blipFill rotWithShape="1">
          <a:blip r:embed="rId3">
            <a:alphaModFix/>
          </a:blip>
          <a:srcRect b="0" l="12246" r="12253" t="0"/>
          <a:stretch/>
        </p:blipFill>
        <p:spPr>
          <a:xfrm>
            <a:off x="-533032" y="-571647"/>
            <a:ext cx="2786400" cy="2771700"/>
          </a:xfrm>
          <a:prstGeom prst="ellipse">
            <a:avLst/>
          </a:prstGeom>
          <a:noFill/>
          <a:ln>
            <a:noFill/>
          </a:ln>
        </p:spPr>
      </p:pic>
      <p:grpSp>
        <p:nvGrpSpPr>
          <p:cNvPr id="293" name="Google Shape;293;p55"/>
          <p:cNvGrpSpPr/>
          <p:nvPr/>
        </p:nvGrpSpPr>
        <p:grpSpPr>
          <a:xfrm>
            <a:off x="3175683" y="767100"/>
            <a:ext cx="5968517" cy="905285"/>
            <a:chOff x="801764" y="2221961"/>
            <a:chExt cx="2574301" cy="1207047"/>
          </a:xfrm>
        </p:grpSpPr>
        <p:sp>
          <p:nvSpPr>
            <p:cNvPr id="294" name="Google Shape;294;p55"/>
            <p:cNvSpPr/>
            <p:nvPr/>
          </p:nvSpPr>
          <p:spPr>
            <a:xfrm>
              <a:off x="801765" y="2221961"/>
              <a:ext cx="2574300" cy="519000"/>
            </a:xfrm>
            <a:prstGeom prst="rect">
              <a:avLst/>
            </a:prstGeom>
            <a:noFill/>
            <a:ln>
              <a:noFill/>
            </a:ln>
          </p:spPr>
          <p:txBody>
            <a:bodyPr anchorCtr="0" anchor="b" bIns="34275" lIns="68575" spcFirstLastPara="1" rIns="68575" wrap="square" tIns="34275">
              <a:noAutofit/>
            </a:bodyPr>
            <a:lstStyle/>
            <a:p>
              <a:pPr indent="0" marL="0" marR="0" rtl="0" algn="l">
                <a:lnSpc>
                  <a:spcPct val="100000"/>
                </a:lnSpc>
                <a:spcBef>
                  <a:spcPts val="0"/>
                </a:spcBef>
                <a:spcAft>
                  <a:spcPts val="0"/>
                </a:spcAft>
                <a:buClr>
                  <a:srgbClr val="D9B662"/>
                </a:buClr>
                <a:buSzPts val="1500"/>
                <a:buFont typeface="Roboto"/>
                <a:buNone/>
              </a:pPr>
              <a:r>
                <a:rPr sz="1500" b="1">
                  <a:solidFill>
                    <a:srgbClr val="D9B662"/>
                  </a:solidFill>
                  <a:latin typeface="Roboto"/>
                </a:rPr>
                <a:t>AI 革命...</a:t>
              </a:r>
              <a:endParaRPr b="1" i="0" sz="1500" u="none" cap="none" strike="noStrike">
                <a:solidFill>
                  <a:srgbClr val="D9B662"/>
                </a:solidFill>
                <a:latin typeface="Roboto"/>
                <a:ea typeface="Roboto"/>
                <a:cs typeface="Roboto"/>
                <a:sym typeface="Roboto"/>
              </a:endParaRPr>
            </a:p>
          </p:txBody>
        </p:sp>
        <p:sp>
          <p:nvSpPr>
            <p:cNvPr id="295" name="Google Shape;295;p55"/>
            <p:cNvSpPr/>
            <p:nvPr/>
          </p:nvSpPr>
          <p:spPr>
            <a:xfrm>
              <a:off x="801764" y="2712308"/>
              <a:ext cx="2574300" cy="716700"/>
            </a:xfrm>
            <a:prstGeom prst="rect">
              <a:avLst/>
            </a:prstGeom>
            <a:noFill/>
            <a:ln>
              <a:noFill/>
            </a:ln>
          </p:spPr>
          <p:txBody>
            <a:bodyPr anchorCtr="0" anchor="t" bIns="34275" lIns="68575" spcFirstLastPara="1" rIns="68575" wrap="square" tIns="34275">
              <a:noAutofit/>
            </a:bodyPr>
            <a:lstStyle/>
            <a:p>
              <a:pPr indent="0" marL="0" marR="0" rtl="0" algn="l">
                <a:lnSpc>
                  <a:spcPct val="100000"/>
                </a:lnSpc>
                <a:spcBef>
                  <a:spcPts val="0"/>
                </a:spcBef>
                <a:spcAft>
                  <a:spcPts val="0"/>
                </a:spcAft>
                <a:buClr>
                  <a:srgbClr val="D8D8D8"/>
                </a:buClr>
                <a:buSzPts val="1100"/>
                <a:buFont typeface="Roboto"/>
                <a:buNone/>
              </a:pPr>
              <a:br>
                <a:rPr lang="en" sz="1100">
                  <a:solidFill>
                    <a:srgbClr val="D8D8D8"/>
                  </a:solidFill>
                  <a:latin typeface="Roboto"/>
                  <a:ea typeface="Roboto"/>
                  <a:cs typeface="Roboto"/>
                  <a:sym typeface="Roboto"/>
                </a:rPr>
              </a:br>
              <a:r>
                <a:rPr sz="1100">
                  <a:solidFill>
                    <a:srgbClr val="D8D8D8"/>
                  </a:solidFill>
                  <a:latin typeface="Roboto"/>
                </a:rPr>
                <a:t>2023年，由於ChatGPT的推出，日本掀起了人工智慧革命。</a:t>
              </a:r>
              <a:r>
                <a:rPr sz="1100">
                  <a:solidFill>
                    <a:srgbClr val="D8D8D8"/>
                  </a:solidFill>
                  <a:latin typeface="Roboto"/>
                </a:rPr>
                <a:t>一切都需要與人工智慧連接...</a:t>
              </a:r>
              <a:endParaRPr sz="1100">
                <a:solidFill>
                  <a:srgbClr val="D8D8D8"/>
                </a:solidFill>
                <a:latin typeface="Roboto"/>
                <a:ea typeface="Roboto"/>
                <a:cs typeface="Roboto"/>
                <a:sym typeface="Roboto"/>
              </a:endParaRPr>
            </a:p>
          </p:txBody>
        </p:sp>
      </p:grpSp>
      <p:sp>
        <p:nvSpPr>
          <p:cNvPr id="296" name="Google Shape;296;p55"/>
          <p:cNvSpPr txBox="1"/>
          <p:nvPr/>
        </p:nvSpPr>
        <p:spPr>
          <a:xfrm>
            <a:off x="8401622" y="2173656"/>
            <a:ext cx="282000" cy="207900"/>
          </a:xfrm>
          <a:prstGeom prst="rect">
            <a:avLst/>
          </a:prstGeom>
          <a:noFill/>
          <a:ln>
            <a:noFill/>
          </a:ln>
        </p:spPr>
        <p:txBody>
          <a:bodyPr anchorCtr="0" anchor="t" bIns="34275" lIns="68575" spcFirstLastPara="1" rIns="68575" wrap="square" tIns="34275">
            <a:spAutoFit/>
          </a:bodyPr>
          <a:lstStyle/>
          <a:p>
            <a:pPr indent="0" marL="0" marR="0" rtl="0" algn="l">
              <a:spcBef>
                <a:spcPts val="0"/>
              </a:spcBef>
              <a:spcAft>
                <a:spcPts val="0"/>
              </a:spcAft>
              <a:buNone/>
            </a:pPr>
            <a:r>
              <a:rPr sz="900">
                <a:solidFill>
                  <a:schemeClr val="dk1"/>
                </a:solidFill>
                <a:latin typeface="Roboto"/>
              </a:rPr>
              <a:t>我</a:t>
            </a:r>
            <a:endParaRPr sz="900">
              <a:solidFill>
                <a:schemeClr val="dk1"/>
              </a:solidFill>
              <a:latin typeface="Roboto"/>
              <a:ea typeface="Roboto"/>
              <a:cs typeface="Roboto"/>
              <a:sym typeface="Roboto"/>
            </a:endParaRPr>
          </a:p>
        </p:txBody>
      </p:sp>
      <p:sp>
        <p:nvSpPr>
          <p:cNvPr id="297" name="Google Shape;297;p55"/>
          <p:cNvSpPr txBox="1"/>
          <p:nvPr/>
        </p:nvSpPr>
        <p:spPr>
          <a:xfrm>
            <a:off x="4108281" y="2173656"/>
            <a:ext cx="282000" cy="207900"/>
          </a:xfrm>
          <a:prstGeom prst="rect">
            <a:avLst/>
          </a:prstGeom>
          <a:noFill/>
          <a:ln>
            <a:noFill/>
          </a:ln>
        </p:spPr>
        <p:txBody>
          <a:bodyPr anchorCtr="0" anchor="t" bIns="34275" lIns="68575" spcFirstLastPara="1" rIns="68575" wrap="square" tIns="34275">
            <a:spAutoFit/>
          </a:bodyPr>
          <a:lstStyle/>
          <a:p>
            <a:pPr indent="0" marL="0" marR="0" rtl="0" algn="l">
              <a:spcBef>
                <a:spcPts val="0"/>
              </a:spcBef>
              <a:spcAft>
                <a:spcPts val="0"/>
              </a:spcAft>
              <a:buNone/>
            </a:pPr>
            <a:r>
              <a:rPr sz="900">
                <a:solidFill>
                  <a:schemeClr val="dk1"/>
                </a:solidFill>
                <a:latin typeface="Roboto"/>
              </a:rPr>
              <a:t>II</a:t>
            </a:r>
            <a:endParaRPr sz="900">
              <a:solidFill>
                <a:schemeClr val="dk1"/>
              </a:solidFill>
              <a:latin typeface="Roboto"/>
              <a:ea typeface="Roboto"/>
              <a:cs typeface="Roboto"/>
              <a:sym typeface="Roboto"/>
            </a:endParaRPr>
          </a:p>
        </p:txBody>
      </p:sp>
      <p:sp>
        <p:nvSpPr>
          <p:cNvPr id="298" name="Google Shape;298;p55"/>
          <p:cNvSpPr txBox="1"/>
          <p:nvPr/>
        </p:nvSpPr>
        <p:spPr>
          <a:xfrm>
            <a:off x="4108281" y="4445963"/>
            <a:ext cx="282000" cy="207900"/>
          </a:xfrm>
          <a:prstGeom prst="rect">
            <a:avLst/>
          </a:prstGeom>
          <a:noFill/>
          <a:ln>
            <a:noFill/>
          </a:ln>
        </p:spPr>
        <p:txBody>
          <a:bodyPr anchorCtr="0" anchor="t" bIns="34275" lIns="68575" spcFirstLastPara="1" rIns="68575" wrap="square" tIns="34275">
            <a:spAutoFit/>
          </a:bodyPr>
          <a:lstStyle/>
          <a:p>
            <a:pPr indent="0" marL="0" marR="0" rtl="0" algn="l">
              <a:spcBef>
                <a:spcPts val="0"/>
              </a:spcBef>
              <a:spcAft>
                <a:spcPts val="0"/>
              </a:spcAft>
              <a:buNone/>
            </a:pPr>
            <a:r>
              <a:rPr sz="900">
                <a:solidFill>
                  <a:schemeClr val="dk1"/>
                </a:solidFill>
                <a:latin typeface="Roboto"/>
              </a:rPr>
              <a:t>III</a:t>
            </a:r>
            <a:endParaRPr sz="900">
              <a:solidFill>
                <a:schemeClr val="dk1"/>
              </a:solidFill>
              <a:latin typeface="Roboto"/>
              <a:ea typeface="Roboto"/>
              <a:cs typeface="Roboto"/>
              <a:sym typeface="Roboto"/>
            </a:endParaRPr>
          </a:p>
        </p:txBody>
      </p:sp>
      <p:sp>
        <p:nvSpPr>
          <p:cNvPr id="299" name="Google Shape;299;p55"/>
          <p:cNvSpPr txBox="1"/>
          <p:nvPr/>
        </p:nvSpPr>
        <p:spPr>
          <a:xfrm>
            <a:off x="8401622" y="4445963"/>
            <a:ext cx="282000" cy="207900"/>
          </a:xfrm>
          <a:prstGeom prst="rect">
            <a:avLst/>
          </a:prstGeom>
          <a:noFill/>
          <a:ln>
            <a:noFill/>
          </a:ln>
        </p:spPr>
        <p:txBody>
          <a:bodyPr anchorCtr="0" anchor="t" bIns="34275" lIns="68575" spcFirstLastPara="1" rIns="68575" wrap="square" tIns="34275">
            <a:spAutoFit/>
          </a:bodyPr>
          <a:lstStyle/>
          <a:p>
            <a:pPr indent="0" marL="0" marR="0" rtl="0" algn="l">
              <a:spcBef>
                <a:spcPts val="0"/>
              </a:spcBef>
              <a:spcAft>
                <a:spcPts val="0"/>
              </a:spcAft>
              <a:buNone/>
            </a:pPr>
            <a:r>
              <a:rPr sz="900">
                <a:solidFill>
                  <a:schemeClr val="dk1"/>
                </a:solidFill>
                <a:latin typeface="Roboto"/>
              </a:rPr>
              <a:t>IV</a:t>
            </a:r>
            <a:endParaRPr sz="900">
              <a:solidFill>
                <a:schemeClr val="dk1"/>
              </a:solidFill>
              <a:latin typeface="Roboto"/>
              <a:ea typeface="Roboto"/>
              <a:cs typeface="Roboto"/>
              <a:sym typeface="Roboto"/>
            </a:endParaRPr>
          </a:p>
        </p:txBody>
      </p:sp>
      <p:grpSp>
        <p:nvGrpSpPr>
          <p:cNvPr id="300" name="Google Shape;300;p55"/>
          <p:cNvGrpSpPr/>
          <p:nvPr/>
        </p:nvGrpSpPr>
        <p:grpSpPr>
          <a:xfrm>
            <a:off x="3996394" y="2018887"/>
            <a:ext cx="4912968" cy="3035793"/>
            <a:chOff x="4434700" y="1190175"/>
            <a:chExt cx="6550625" cy="4047724"/>
          </a:xfrm>
        </p:grpSpPr>
        <p:pic>
          <p:nvPicPr>
            <p:cNvPr descr="A screenshot of a cell phone&#10;&#10;Description automatically generated" id="301" name="Google Shape;301;p55"/>
            <p:cNvPicPr preferRelativeResize="0"/>
            <p:nvPr/>
          </p:nvPicPr>
          <p:blipFill rotWithShape="1">
            <a:blip r:embed="rId4">
              <a:alphaModFix/>
            </a:blip>
            <a:srcRect b="0" l="0" r="0" t="0"/>
            <a:stretch/>
          </p:blipFill>
          <p:spPr>
            <a:xfrm>
              <a:off x="4434700" y="1190175"/>
              <a:ext cx="6550625" cy="4047724"/>
            </a:xfrm>
            <a:prstGeom prst="rect">
              <a:avLst/>
            </a:prstGeom>
            <a:noFill/>
            <a:ln>
              <a:noFill/>
            </a:ln>
            <a:effectLst>
              <a:outerShdw blurRad="266700" rotWithShape="0" algn="ctr">
                <a:srgbClr val="000000">
                  <a:alpha val="14900"/>
                </a:srgbClr>
              </a:outerShdw>
            </a:effectLst>
          </p:spPr>
        </p:pic>
        <p:pic>
          <p:nvPicPr>
            <p:cNvPr id="302" name="Google Shape;302;p55"/>
            <p:cNvPicPr preferRelativeResize="0"/>
            <p:nvPr/>
          </p:nvPicPr>
          <p:blipFill>
            <a:blip r:embed="rId5">
              <a:alphaModFix/>
            </a:blip>
            <a:stretch>
              <a:fillRect/>
            </a:stretch>
          </p:blipFill>
          <p:spPr>
            <a:xfrm>
              <a:off x="4706075" y="1523787"/>
              <a:ext cx="6007875" cy="3380500"/>
            </a:xfrm>
            <a:prstGeom prst="rect">
              <a:avLst/>
            </a:prstGeom>
            <a:noFill/>
            <a:ln>
              <a:noFill/>
            </a:ln>
          </p:spPr>
        </p:pic>
      </p:grpSp>
      <p:grpSp>
        <p:nvGrpSpPr>
          <p:cNvPr id="303" name="Google Shape;303;p55"/>
          <p:cNvGrpSpPr/>
          <p:nvPr/>
        </p:nvGrpSpPr>
        <p:grpSpPr>
          <a:xfrm>
            <a:off x="127789" y="3783934"/>
            <a:ext cx="951705" cy="1270749"/>
            <a:chOff x="3111501" y="4672872"/>
            <a:chExt cx="591709" cy="857803"/>
          </a:xfrm>
        </p:grpSpPr>
        <p:sp>
          <p:nvSpPr>
            <p:cNvPr id="304" name="Google Shape;304;p55"/>
            <p:cNvSpPr/>
            <p:nvPr/>
          </p:nvSpPr>
          <p:spPr>
            <a:xfrm>
              <a:off x="3332078" y="5096522"/>
              <a:ext cx="157556" cy="227581"/>
            </a:xfrm>
            <a:custGeom>
              <a:rect b="b" l="l" r="r" t="t"/>
              <a:pathLst>
                <a:path extrusionOk="0" h="40" w="28">
                  <a:moveTo>
                    <a:pt x="27" y="0"/>
                  </a:moveTo>
                  <a:cubicBezTo>
                    <a:pt x="26" y="6"/>
                    <a:pt x="27" y="19"/>
                    <a:pt x="28" y="40"/>
                  </a:cubicBezTo>
                  <a:cubicBezTo>
                    <a:pt x="0" y="40"/>
                    <a:pt x="0" y="40"/>
                    <a:pt x="0" y="40"/>
                  </a:cubicBezTo>
                  <a:cubicBezTo>
                    <a:pt x="1" y="25"/>
                    <a:pt x="2" y="7"/>
                    <a:pt x="1" y="0"/>
                  </a:cubicBezTo>
                  <a:lnTo>
                    <a:pt x="27" y="0"/>
                  </a:lnTo>
                  <a:close/>
                </a:path>
              </a:pathLst>
            </a:custGeom>
            <a:solidFill>
              <a:srgbClr val="E2B095"/>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05" name="Google Shape;305;p55"/>
            <p:cNvSpPr/>
            <p:nvPr/>
          </p:nvSpPr>
          <p:spPr>
            <a:xfrm>
              <a:off x="3335580" y="5096522"/>
              <a:ext cx="150554" cy="115542"/>
            </a:xfrm>
            <a:custGeom>
              <a:rect b="b" l="l" r="r" t="t"/>
              <a:pathLst>
                <a:path extrusionOk="0" h="20" w="26">
                  <a:moveTo>
                    <a:pt x="26" y="0"/>
                  </a:moveTo>
                  <a:cubicBezTo>
                    <a:pt x="26" y="7"/>
                    <a:pt x="26" y="12"/>
                    <a:pt x="26" y="20"/>
                  </a:cubicBezTo>
                  <a:cubicBezTo>
                    <a:pt x="16" y="19"/>
                    <a:pt x="7" y="12"/>
                    <a:pt x="0" y="4"/>
                  </a:cubicBezTo>
                  <a:cubicBezTo>
                    <a:pt x="0" y="0"/>
                    <a:pt x="0" y="0"/>
                    <a:pt x="0" y="0"/>
                  </a:cubicBezTo>
                  <a:lnTo>
                    <a:pt x="26" y="0"/>
                  </a:lnTo>
                  <a:close/>
                </a:path>
              </a:pathLst>
            </a:custGeom>
            <a:solidFill>
              <a:srgbClr val="D4A58C"/>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06" name="Google Shape;306;p55"/>
            <p:cNvSpPr/>
            <p:nvPr/>
          </p:nvSpPr>
          <p:spPr>
            <a:xfrm>
              <a:off x="3111501" y="5212061"/>
              <a:ext cx="591709" cy="318613"/>
            </a:xfrm>
            <a:custGeom>
              <a:rect b="b" l="l" r="r" t="t"/>
              <a:pathLst>
                <a:path extrusionOk="0" h="56" w="103">
                  <a:moveTo>
                    <a:pt x="103" y="56"/>
                  </a:moveTo>
                  <a:cubicBezTo>
                    <a:pt x="103" y="56"/>
                    <a:pt x="101" y="21"/>
                    <a:pt x="98" y="17"/>
                  </a:cubicBezTo>
                  <a:cubicBezTo>
                    <a:pt x="91" y="7"/>
                    <a:pt x="65" y="0"/>
                    <a:pt x="65" y="0"/>
                  </a:cubicBezTo>
                  <a:cubicBezTo>
                    <a:pt x="63" y="6"/>
                    <a:pt x="52" y="7"/>
                    <a:pt x="52" y="7"/>
                  </a:cubicBezTo>
                  <a:cubicBezTo>
                    <a:pt x="54" y="7"/>
                    <a:pt x="42" y="7"/>
                    <a:pt x="39" y="0"/>
                  </a:cubicBezTo>
                  <a:cubicBezTo>
                    <a:pt x="30" y="2"/>
                    <a:pt x="12" y="8"/>
                    <a:pt x="6" y="16"/>
                  </a:cubicBezTo>
                  <a:cubicBezTo>
                    <a:pt x="3" y="20"/>
                    <a:pt x="0" y="56"/>
                    <a:pt x="0" y="56"/>
                  </a:cubicBezTo>
                </a:path>
              </a:pathLst>
            </a:custGeom>
            <a:solidFill>
              <a:srgbClr val="E5E5E5"/>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07" name="Google Shape;307;p55"/>
            <p:cNvSpPr/>
            <p:nvPr/>
          </p:nvSpPr>
          <p:spPr>
            <a:xfrm>
              <a:off x="3237546" y="4700882"/>
              <a:ext cx="329100" cy="448200"/>
            </a:xfrm>
            <a:prstGeom prst="ellipse">
              <a:avLst/>
            </a:prstGeom>
            <a:solidFill>
              <a:srgbClr val="E2B095"/>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08" name="Google Shape;308;p55"/>
            <p:cNvSpPr/>
            <p:nvPr/>
          </p:nvSpPr>
          <p:spPr>
            <a:xfrm>
              <a:off x="3206033" y="4889948"/>
              <a:ext cx="73527" cy="119042"/>
            </a:xfrm>
            <a:custGeom>
              <a:rect b="b" l="l" r="r" t="t"/>
              <a:pathLst>
                <a:path extrusionOk="0" h="21" w="13">
                  <a:moveTo>
                    <a:pt x="11" y="9"/>
                  </a:moveTo>
                  <a:cubicBezTo>
                    <a:pt x="13" y="14"/>
                    <a:pt x="12" y="19"/>
                    <a:pt x="9" y="20"/>
                  </a:cubicBezTo>
                  <a:cubicBezTo>
                    <a:pt x="6" y="21"/>
                    <a:pt x="2" y="17"/>
                    <a:pt x="1" y="12"/>
                  </a:cubicBezTo>
                  <a:cubicBezTo>
                    <a:pt x="0" y="7"/>
                    <a:pt x="1" y="2"/>
                    <a:pt x="4" y="1"/>
                  </a:cubicBezTo>
                  <a:cubicBezTo>
                    <a:pt x="7" y="0"/>
                    <a:pt x="10" y="4"/>
                    <a:pt x="11" y="9"/>
                  </a:cubicBezTo>
                  <a:close/>
                </a:path>
              </a:pathLst>
            </a:custGeom>
            <a:solidFill>
              <a:srgbClr val="E2B095"/>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09" name="Google Shape;309;p55"/>
            <p:cNvSpPr/>
            <p:nvPr/>
          </p:nvSpPr>
          <p:spPr>
            <a:xfrm>
              <a:off x="3531649" y="4889948"/>
              <a:ext cx="73527" cy="119042"/>
            </a:xfrm>
            <a:custGeom>
              <a:rect b="b" l="l" r="r" t="t"/>
              <a:pathLst>
                <a:path extrusionOk="0" h="21" w="13">
                  <a:moveTo>
                    <a:pt x="1" y="9"/>
                  </a:moveTo>
                  <a:cubicBezTo>
                    <a:pt x="0" y="14"/>
                    <a:pt x="1" y="19"/>
                    <a:pt x="4" y="20"/>
                  </a:cubicBezTo>
                  <a:cubicBezTo>
                    <a:pt x="7" y="21"/>
                    <a:pt x="10" y="17"/>
                    <a:pt x="12" y="12"/>
                  </a:cubicBezTo>
                  <a:cubicBezTo>
                    <a:pt x="13" y="7"/>
                    <a:pt x="12" y="2"/>
                    <a:pt x="9" y="1"/>
                  </a:cubicBezTo>
                  <a:cubicBezTo>
                    <a:pt x="6" y="0"/>
                    <a:pt x="3" y="4"/>
                    <a:pt x="1" y="9"/>
                  </a:cubicBezTo>
                  <a:close/>
                </a:path>
              </a:pathLst>
            </a:custGeom>
            <a:solidFill>
              <a:srgbClr val="E2B095"/>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10" name="Google Shape;310;p55"/>
            <p:cNvSpPr/>
            <p:nvPr/>
          </p:nvSpPr>
          <p:spPr>
            <a:xfrm>
              <a:off x="3255051" y="4973978"/>
              <a:ext cx="311611" cy="203071"/>
            </a:xfrm>
            <a:custGeom>
              <a:rect b="b" l="l" r="r" t="t"/>
              <a:pathLst>
                <a:path extrusionOk="0" h="35" w="54">
                  <a:moveTo>
                    <a:pt x="47" y="2"/>
                  </a:moveTo>
                  <a:cubicBezTo>
                    <a:pt x="47" y="2"/>
                    <a:pt x="44" y="11"/>
                    <a:pt x="39" y="13"/>
                  </a:cubicBezTo>
                  <a:cubicBezTo>
                    <a:pt x="39" y="13"/>
                    <a:pt x="27" y="8"/>
                    <a:pt x="12" y="13"/>
                  </a:cubicBezTo>
                  <a:cubicBezTo>
                    <a:pt x="12" y="13"/>
                    <a:pt x="6" y="12"/>
                    <a:pt x="5" y="3"/>
                  </a:cubicBezTo>
                  <a:cubicBezTo>
                    <a:pt x="4" y="1"/>
                    <a:pt x="4" y="1"/>
                    <a:pt x="4" y="1"/>
                  </a:cubicBezTo>
                  <a:cubicBezTo>
                    <a:pt x="3" y="1"/>
                    <a:pt x="3" y="1"/>
                    <a:pt x="3" y="1"/>
                  </a:cubicBezTo>
                  <a:cubicBezTo>
                    <a:pt x="3" y="1"/>
                    <a:pt x="3" y="4"/>
                    <a:pt x="0" y="5"/>
                  </a:cubicBezTo>
                  <a:cubicBezTo>
                    <a:pt x="0" y="5"/>
                    <a:pt x="6" y="24"/>
                    <a:pt x="14" y="28"/>
                  </a:cubicBezTo>
                  <a:cubicBezTo>
                    <a:pt x="14" y="28"/>
                    <a:pt x="26" y="35"/>
                    <a:pt x="41" y="26"/>
                  </a:cubicBezTo>
                  <a:cubicBezTo>
                    <a:pt x="41" y="26"/>
                    <a:pt x="48" y="23"/>
                    <a:pt x="54" y="5"/>
                  </a:cubicBezTo>
                  <a:cubicBezTo>
                    <a:pt x="54" y="5"/>
                    <a:pt x="50" y="5"/>
                    <a:pt x="50" y="0"/>
                  </a:cubicBezTo>
                  <a:cubicBezTo>
                    <a:pt x="50" y="0"/>
                    <a:pt x="49" y="0"/>
                    <a:pt x="49" y="0"/>
                  </a:cubicBezTo>
                  <a:cubicBezTo>
                    <a:pt x="49" y="0"/>
                    <a:pt x="48" y="0"/>
                    <a:pt x="47" y="2"/>
                  </a:cubicBezTo>
                  <a:close/>
                </a:path>
              </a:pathLst>
            </a:custGeom>
            <a:solidFill>
              <a:srgbClr val="592B14"/>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11" name="Google Shape;311;p55"/>
            <p:cNvSpPr/>
            <p:nvPr/>
          </p:nvSpPr>
          <p:spPr>
            <a:xfrm>
              <a:off x="3199031" y="4672872"/>
              <a:ext cx="402643" cy="227581"/>
            </a:xfrm>
            <a:custGeom>
              <a:rect b="b" l="l" r="r" t="t"/>
              <a:pathLst>
                <a:path extrusionOk="0" h="40" w="70">
                  <a:moveTo>
                    <a:pt x="67" y="39"/>
                  </a:moveTo>
                  <a:cubicBezTo>
                    <a:pt x="67" y="39"/>
                    <a:pt x="70" y="17"/>
                    <a:pt x="60" y="9"/>
                  </a:cubicBezTo>
                  <a:cubicBezTo>
                    <a:pt x="60" y="9"/>
                    <a:pt x="52" y="0"/>
                    <a:pt x="32" y="1"/>
                  </a:cubicBezTo>
                  <a:cubicBezTo>
                    <a:pt x="32" y="1"/>
                    <a:pt x="17" y="0"/>
                    <a:pt x="3" y="7"/>
                  </a:cubicBezTo>
                  <a:cubicBezTo>
                    <a:pt x="3" y="7"/>
                    <a:pt x="3" y="10"/>
                    <a:pt x="5" y="12"/>
                  </a:cubicBezTo>
                  <a:cubicBezTo>
                    <a:pt x="5" y="12"/>
                    <a:pt x="5" y="13"/>
                    <a:pt x="6" y="16"/>
                  </a:cubicBezTo>
                  <a:cubicBezTo>
                    <a:pt x="6" y="16"/>
                    <a:pt x="0" y="31"/>
                    <a:pt x="5" y="39"/>
                  </a:cubicBezTo>
                  <a:cubicBezTo>
                    <a:pt x="5" y="39"/>
                    <a:pt x="6" y="39"/>
                    <a:pt x="7" y="39"/>
                  </a:cubicBezTo>
                  <a:cubicBezTo>
                    <a:pt x="8" y="37"/>
                    <a:pt x="8" y="37"/>
                    <a:pt x="8" y="37"/>
                  </a:cubicBezTo>
                  <a:cubicBezTo>
                    <a:pt x="8" y="37"/>
                    <a:pt x="10" y="30"/>
                    <a:pt x="14" y="30"/>
                  </a:cubicBezTo>
                  <a:cubicBezTo>
                    <a:pt x="14" y="30"/>
                    <a:pt x="43" y="26"/>
                    <a:pt x="55" y="30"/>
                  </a:cubicBezTo>
                  <a:cubicBezTo>
                    <a:pt x="55" y="30"/>
                    <a:pt x="61" y="32"/>
                    <a:pt x="62" y="36"/>
                  </a:cubicBezTo>
                  <a:cubicBezTo>
                    <a:pt x="62" y="36"/>
                    <a:pt x="63" y="39"/>
                    <a:pt x="63" y="39"/>
                  </a:cubicBezTo>
                  <a:cubicBezTo>
                    <a:pt x="63" y="40"/>
                    <a:pt x="63" y="40"/>
                    <a:pt x="63" y="40"/>
                  </a:cubicBezTo>
                  <a:cubicBezTo>
                    <a:pt x="63" y="40"/>
                    <a:pt x="65" y="39"/>
                    <a:pt x="67" y="39"/>
                  </a:cubicBezTo>
                  <a:close/>
                </a:path>
              </a:pathLst>
            </a:custGeom>
            <a:solidFill>
              <a:srgbClr val="592B14"/>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12" name="Google Shape;312;p55"/>
            <p:cNvSpPr/>
            <p:nvPr/>
          </p:nvSpPr>
          <p:spPr>
            <a:xfrm>
              <a:off x="3314573" y="5212061"/>
              <a:ext cx="171561" cy="66524"/>
            </a:xfrm>
            <a:custGeom>
              <a:rect b="b" l="l" r="r" t="t"/>
              <a:pathLst>
                <a:path extrusionOk="0" h="19" w="49">
                  <a:moveTo>
                    <a:pt x="49" y="0"/>
                  </a:moveTo>
                  <a:lnTo>
                    <a:pt x="27" y="11"/>
                  </a:lnTo>
                  <a:lnTo>
                    <a:pt x="6" y="0"/>
                  </a:lnTo>
                  <a:lnTo>
                    <a:pt x="0" y="4"/>
                  </a:lnTo>
                  <a:lnTo>
                    <a:pt x="14" y="18"/>
                  </a:lnTo>
                  <a:lnTo>
                    <a:pt x="37" y="19"/>
                  </a:lnTo>
                  <a:lnTo>
                    <a:pt x="49" y="0"/>
                  </a:lnTo>
                  <a:close/>
                </a:path>
              </a:pathLst>
            </a:custGeom>
            <a:solidFill>
              <a:srgbClr val="E5E5E5"/>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13" name="Google Shape;313;p55"/>
            <p:cNvSpPr/>
            <p:nvPr/>
          </p:nvSpPr>
          <p:spPr>
            <a:xfrm>
              <a:off x="3290063" y="5212061"/>
              <a:ext cx="119042" cy="77027"/>
            </a:xfrm>
            <a:custGeom>
              <a:rect b="b" l="l" r="r" t="t"/>
              <a:pathLst>
                <a:path extrusionOk="0" h="22" w="34">
                  <a:moveTo>
                    <a:pt x="13" y="0"/>
                  </a:moveTo>
                  <a:lnTo>
                    <a:pt x="0" y="9"/>
                  </a:lnTo>
                  <a:lnTo>
                    <a:pt x="25" y="22"/>
                  </a:lnTo>
                  <a:lnTo>
                    <a:pt x="34" y="11"/>
                  </a:lnTo>
                  <a:lnTo>
                    <a:pt x="13" y="0"/>
                  </a:lnTo>
                  <a:close/>
                </a:path>
              </a:pathLst>
            </a:custGeom>
            <a:solidFill>
              <a:srgbClr val="FFFFFF"/>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14" name="Google Shape;314;p55"/>
            <p:cNvSpPr/>
            <p:nvPr/>
          </p:nvSpPr>
          <p:spPr>
            <a:xfrm>
              <a:off x="3381095" y="5303093"/>
              <a:ext cx="59522" cy="227581"/>
            </a:xfrm>
            <a:custGeom>
              <a:rect b="b" l="l" r="r" t="t"/>
              <a:pathLst>
                <a:path extrusionOk="0" h="65" w="17">
                  <a:moveTo>
                    <a:pt x="2" y="0"/>
                  </a:moveTo>
                  <a:lnTo>
                    <a:pt x="0" y="65"/>
                  </a:lnTo>
                  <a:lnTo>
                    <a:pt x="17" y="65"/>
                  </a:lnTo>
                  <a:lnTo>
                    <a:pt x="13" y="0"/>
                  </a:lnTo>
                  <a:lnTo>
                    <a:pt x="2" y="0"/>
                  </a:lnTo>
                  <a:close/>
                </a:path>
              </a:pathLst>
            </a:custGeom>
            <a:solidFill>
              <a:srgbClr val="040000"/>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15" name="Google Shape;315;p55"/>
            <p:cNvSpPr/>
            <p:nvPr/>
          </p:nvSpPr>
          <p:spPr>
            <a:xfrm>
              <a:off x="3426612" y="5285588"/>
              <a:ext cx="31512" cy="245086"/>
            </a:xfrm>
            <a:custGeom>
              <a:rect b="b" l="l" r="r" t="t"/>
              <a:pathLst>
                <a:path extrusionOk="0" h="70" w="9">
                  <a:moveTo>
                    <a:pt x="5" y="0"/>
                  </a:moveTo>
                  <a:lnTo>
                    <a:pt x="4" y="6"/>
                  </a:lnTo>
                  <a:lnTo>
                    <a:pt x="9" y="70"/>
                  </a:lnTo>
                  <a:lnTo>
                    <a:pt x="4" y="70"/>
                  </a:lnTo>
                  <a:lnTo>
                    <a:pt x="0" y="5"/>
                  </a:lnTo>
                  <a:lnTo>
                    <a:pt x="2" y="0"/>
                  </a:lnTo>
                  <a:lnTo>
                    <a:pt x="5" y="0"/>
                  </a:lnTo>
                  <a:close/>
                </a:path>
              </a:pathLst>
            </a:custGeom>
            <a:solidFill>
              <a:srgbClr val="C0BFBF"/>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16" name="Google Shape;316;p55"/>
            <p:cNvSpPr/>
            <p:nvPr/>
          </p:nvSpPr>
          <p:spPr>
            <a:xfrm>
              <a:off x="3409105" y="5212061"/>
              <a:ext cx="122544" cy="77027"/>
            </a:xfrm>
            <a:custGeom>
              <a:rect b="b" l="l" r="r" t="t"/>
              <a:pathLst>
                <a:path extrusionOk="0" h="22" w="35">
                  <a:moveTo>
                    <a:pt x="0" y="11"/>
                  </a:moveTo>
                  <a:lnTo>
                    <a:pt x="9" y="22"/>
                  </a:lnTo>
                  <a:lnTo>
                    <a:pt x="35" y="9"/>
                  </a:lnTo>
                  <a:lnTo>
                    <a:pt x="22" y="0"/>
                  </a:lnTo>
                  <a:lnTo>
                    <a:pt x="0" y="11"/>
                  </a:lnTo>
                  <a:close/>
                </a:path>
              </a:pathLst>
            </a:custGeom>
            <a:solidFill>
              <a:srgbClr val="FFFFFF"/>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17" name="Google Shape;317;p55"/>
            <p:cNvSpPr/>
            <p:nvPr/>
          </p:nvSpPr>
          <p:spPr>
            <a:xfrm>
              <a:off x="3209536" y="5338106"/>
              <a:ext cx="45517" cy="192569"/>
            </a:xfrm>
            <a:custGeom>
              <a:rect b="b" l="l" r="r" t="t"/>
              <a:pathLst>
                <a:path extrusionOk="0" h="34" w="8">
                  <a:moveTo>
                    <a:pt x="3" y="6"/>
                  </a:moveTo>
                  <a:cubicBezTo>
                    <a:pt x="3" y="6"/>
                    <a:pt x="0" y="22"/>
                    <a:pt x="0" y="34"/>
                  </a:cubicBezTo>
                  <a:cubicBezTo>
                    <a:pt x="5" y="34"/>
                    <a:pt x="5" y="34"/>
                    <a:pt x="5" y="34"/>
                  </a:cubicBezTo>
                  <a:cubicBezTo>
                    <a:pt x="5" y="34"/>
                    <a:pt x="6" y="8"/>
                    <a:pt x="8" y="3"/>
                  </a:cubicBezTo>
                  <a:cubicBezTo>
                    <a:pt x="8" y="3"/>
                    <a:pt x="5" y="0"/>
                    <a:pt x="3" y="6"/>
                  </a:cubicBezTo>
                  <a:close/>
                </a:path>
              </a:pathLst>
            </a:custGeom>
            <a:solidFill>
              <a:srgbClr val="D6D6D6"/>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318" name="Google Shape;318;p55"/>
            <p:cNvSpPr/>
            <p:nvPr/>
          </p:nvSpPr>
          <p:spPr>
            <a:xfrm>
              <a:off x="3566661" y="5338106"/>
              <a:ext cx="38515" cy="192569"/>
            </a:xfrm>
            <a:custGeom>
              <a:rect b="b" l="l" r="r" t="t"/>
              <a:pathLst>
                <a:path extrusionOk="0" h="34" w="7">
                  <a:moveTo>
                    <a:pt x="4" y="6"/>
                  </a:moveTo>
                  <a:cubicBezTo>
                    <a:pt x="4" y="6"/>
                    <a:pt x="7" y="22"/>
                    <a:pt x="7" y="34"/>
                  </a:cubicBezTo>
                  <a:cubicBezTo>
                    <a:pt x="2" y="34"/>
                    <a:pt x="2" y="34"/>
                    <a:pt x="2" y="34"/>
                  </a:cubicBezTo>
                  <a:cubicBezTo>
                    <a:pt x="2" y="34"/>
                    <a:pt x="2" y="8"/>
                    <a:pt x="0" y="3"/>
                  </a:cubicBezTo>
                  <a:cubicBezTo>
                    <a:pt x="0" y="3"/>
                    <a:pt x="2" y="0"/>
                    <a:pt x="4" y="6"/>
                  </a:cubicBezTo>
                  <a:close/>
                </a:path>
              </a:pathLst>
            </a:custGeom>
            <a:solidFill>
              <a:srgbClr val="D6D6D6"/>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grpSp>
      <p:sp>
        <p:nvSpPr>
          <p:cNvPr id="319" name="Google Shape;319;p55"/>
          <p:cNvSpPr/>
          <p:nvPr/>
        </p:nvSpPr>
        <p:spPr>
          <a:xfrm rot="272396">
            <a:off x="1128961" y="1898815"/>
            <a:ext cx="2708390" cy="1828452"/>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rtl="0" algn="ctr">
              <a:spcBef>
                <a:spcPts val="0"/>
              </a:spcBef>
              <a:spcAft>
                <a:spcPts val="0"/>
              </a:spcAft>
              <a:buNone/>
            </a:pPr>
            <a:r>
              <a:t/>
            </a:r>
            <a:endParaRPr sz="1100">
              <a:latin typeface="Roboto Thin"/>
              <a:ea typeface="Roboto Thin"/>
              <a:cs typeface="Roboto Thin"/>
              <a:sym typeface="Roboto Thin"/>
            </a:endParaRPr>
          </a:p>
        </p:txBody>
      </p:sp>
      <p:sp>
        <p:nvSpPr>
          <p:cNvPr id="320" name="Google Shape;320;p55"/>
          <p:cNvSpPr/>
          <p:nvPr/>
        </p:nvSpPr>
        <p:spPr>
          <a:xfrm>
            <a:off x="737400" y="3646875"/>
            <a:ext cx="120600" cy="93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rtl="0" algn="ctr">
              <a:spcBef>
                <a:spcPts val="0"/>
              </a:spcBef>
              <a:spcAft>
                <a:spcPts val="0"/>
              </a:spcAft>
              <a:buNone/>
            </a:pPr>
            <a:r>
              <a:t/>
            </a:r>
            <a:endParaRPr sz="1100">
              <a:latin typeface="Roboto Thin"/>
              <a:ea typeface="Roboto Thin"/>
              <a:cs typeface="Roboto Thin"/>
              <a:sym typeface="Roboto Thin"/>
            </a:endParaRPr>
          </a:p>
        </p:txBody>
      </p:sp>
      <p:sp>
        <p:nvSpPr>
          <p:cNvPr id="321" name="Google Shape;321;p55"/>
          <p:cNvSpPr/>
          <p:nvPr/>
        </p:nvSpPr>
        <p:spPr>
          <a:xfrm>
            <a:off x="972356" y="3409613"/>
            <a:ext cx="227700" cy="174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rtl="0" algn="ctr">
              <a:spcBef>
                <a:spcPts val="0"/>
              </a:spcBef>
              <a:spcAft>
                <a:spcPts val="0"/>
              </a:spcAft>
              <a:buNone/>
            </a:pPr>
            <a:r>
              <a:t/>
            </a:r>
            <a:endParaRPr sz="1100">
              <a:latin typeface="Roboto Thin"/>
              <a:ea typeface="Roboto Thin"/>
              <a:cs typeface="Roboto Thin"/>
              <a:sym typeface="Roboto Thin"/>
            </a:endParaRPr>
          </a:p>
        </p:txBody>
      </p:sp>
      <p:sp>
        <p:nvSpPr>
          <p:cNvPr id="322" name="Google Shape;322;p55"/>
          <p:cNvSpPr txBox="1"/>
          <p:nvPr/>
        </p:nvSpPr>
        <p:spPr>
          <a:xfrm rot="-382865">
            <a:off x="1616348" y="2322151"/>
            <a:ext cx="696415" cy="277128"/>
          </a:xfrm>
          <a:prstGeom prst="rect">
            <a:avLst/>
          </a:prstGeom>
          <a:noFill/>
          <a:ln>
            <a:noFill/>
          </a:ln>
        </p:spPr>
        <p:txBody>
          <a:bodyPr anchorCtr="0" anchor="t" bIns="68575" lIns="68575" spcFirstLastPara="1" rIns="68575" wrap="square" tIns="68575">
            <a:spAutoFit/>
          </a:bodyPr>
          <a:lstStyle/>
          <a:p>
            <a:pPr indent="0" marL="0" rtl="0" algn="l">
              <a:spcBef>
                <a:spcPts val="900"/>
              </a:spcBef>
              <a:spcAft>
                <a:spcPts val="900"/>
              </a:spcAft>
              <a:buNone/>
            </a:pPr>
            <a:r>
              <a:rPr sz="900" b="1">
                <a:solidFill/>
                <a:latin typeface="Microsoft JhengHei"/>
              </a:rPr>
              <a:t>功能？</a:t>
            </a:r>
            <a:endParaRPr b="1" sz="1100"/>
          </a:p>
        </p:txBody>
      </p:sp>
      <p:sp>
        <p:nvSpPr>
          <p:cNvPr id="323" name="Google Shape;323;p55"/>
          <p:cNvSpPr txBox="1"/>
          <p:nvPr/>
        </p:nvSpPr>
        <p:spPr>
          <a:xfrm rot="392987">
            <a:off x="2338544" y="2351991"/>
            <a:ext cx="1204562" cy="307743"/>
          </a:xfrm>
          <a:prstGeom prst="rect">
            <a:avLst/>
          </a:prstGeom>
          <a:noFill/>
          <a:ln>
            <a:noFill/>
          </a:ln>
        </p:spPr>
        <p:txBody>
          <a:bodyPr anchorCtr="0" anchor="t" bIns="68575" lIns="68575" spcFirstLastPara="1" rIns="68575" wrap="square" tIns="68575">
            <a:spAutoFit/>
          </a:bodyPr>
          <a:lstStyle/>
          <a:p>
            <a:pPr indent="0" marL="0" rtl="0" algn="l">
              <a:spcBef>
                <a:spcPts val="900"/>
              </a:spcBef>
              <a:spcAft>
                <a:spcPts val="900"/>
              </a:spcAft>
              <a:buNone/>
            </a:pPr>
            <a:r>
              <a:rPr sz="1100" b="1">
                <a:solidFill/>
                <a:latin typeface="Microsoft JhengHei"/>
              </a:rPr>
              <a:t>表現如何？</a:t>
            </a:r>
            <a:endParaRPr b="1" sz="1300"/>
          </a:p>
        </p:txBody>
      </p:sp>
      <p:sp>
        <p:nvSpPr>
          <p:cNvPr id="324" name="Google Shape;324;p55"/>
          <p:cNvSpPr txBox="1"/>
          <p:nvPr/>
        </p:nvSpPr>
        <p:spPr>
          <a:xfrm rot="-591399">
            <a:off x="1627897" y="2582315"/>
            <a:ext cx="1125108" cy="384657"/>
          </a:xfrm>
          <a:prstGeom prst="rect">
            <a:avLst/>
          </a:prstGeom>
          <a:noFill/>
          <a:ln>
            <a:noFill/>
          </a:ln>
        </p:spPr>
        <p:txBody>
          <a:bodyPr anchorCtr="0" anchor="t" bIns="68575" lIns="68575" spcFirstLastPara="1" rIns="68575" wrap="square" tIns="68575">
            <a:spAutoFit/>
          </a:bodyPr>
          <a:lstStyle/>
          <a:p>
            <a:pPr indent="0" marL="0" rtl="0" algn="l">
              <a:spcBef>
                <a:spcPts val="900"/>
              </a:spcBef>
              <a:spcAft>
                <a:spcPts val="900"/>
              </a:spcAft>
              <a:buNone/>
            </a:pPr>
            <a:r>
              <a:rPr sz="1600" b="1">
                <a:solidFill/>
                <a:latin typeface="Microsoft JhengHei"/>
              </a:rPr>
              <a:t>資料？</a:t>
            </a:r>
            <a:endParaRPr b="1" sz="1700"/>
          </a:p>
        </p:txBody>
      </p:sp>
      <p:sp>
        <p:nvSpPr>
          <p:cNvPr id="325" name="Google Shape;325;p55"/>
          <p:cNvSpPr txBox="1"/>
          <p:nvPr/>
        </p:nvSpPr>
        <p:spPr>
          <a:xfrm rot="2749">
            <a:off x="2221713" y="2841267"/>
            <a:ext cx="1125300" cy="415500"/>
          </a:xfrm>
          <a:prstGeom prst="rect">
            <a:avLst/>
          </a:prstGeom>
          <a:noFill/>
          <a:ln>
            <a:noFill/>
          </a:ln>
        </p:spPr>
        <p:txBody>
          <a:bodyPr anchorCtr="0" anchor="t" bIns="68575" lIns="68575" spcFirstLastPara="1" rIns="68575" wrap="square" tIns="68575">
            <a:spAutoFit/>
          </a:bodyPr>
          <a:lstStyle/>
          <a:p>
            <a:pPr indent="0" marL="0" rtl="0" algn="l">
              <a:spcBef>
                <a:spcPts val="900"/>
              </a:spcBef>
              <a:spcAft>
                <a:spcPts val="900"/>
              </a:spcAft>
              <a:buNone/>
            </a:pPr>
            <a:r>
              <a:rPr sz="900" b="1">
                <a:solidFill/>
                <a:latin typeface="Microsoft JhengHei"/>
              </a:rPr>
              <a:t>實施複雜度？</a:t>
            </a:r>
            <a:endParaRPr b="1" sz="9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Gold">
      <a:dk1>
        <a:srgbClr val="201E1D"/>
      </a:dk1>
      <a:lt1>
        <a:srgbClr val="FFFFFF"/>
      </a:lt1>
      <a:dk2>
        <a:srgbClr val="201E1D"/>
      </a:dk2>
      <a:lt2>
        <a:srgbClr val="FEFFFE"/>
      </a:lt2>
      <a:accent1>
        <a:srgbClr val="C7A85B"/>
      </a:accent1>
      <a:accent2>
        <a:srgbClr val="DCB965"/>
      </a:accent2>
      <a:accent3>
        <a:srgbClr val="D3C693"/>
      </a:accent3>
      <a:accent4>
        <a:srgbClr val="C7A85B"/>
      </a:accent4>
      <a:accent5>
        <a:srgbClr val="DCB965"/>
      </a:accent5>
      <a:accent6>
        <a:srgbClr val="D3C693"/>
      </a:accent6>
      <a:hlink>
        <a:srgbClr val="017FA8"/>
      </a:hlink>
      <a:folHlink>
        <a:srgbClr val="BE449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